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89" r:id="rId4"/>
    <p:sldId id="291" r:id="rId5"/>
    <p:sldId id="284" r:id="rId6"/>
    <p:sldId id="260" r:id="rId7"/>
    <p:sldId id="282" r:id="rId8"/>
    <p:sldId id="301" r:id="rId9"/>
    <p:sldId id="302" r:id="rId10"/>
    <p:sldId id="303" r:id="rId11"/>
    <p:sldId id="297" r:id="rId12"/>
    <p:sldId id="294" r:id="rId13"/>
    <p:sldId id="304" r:id="rId14"/>
    <p:sldId id="298" r:id="rId15"/>
    <p:sldId id="295" r:id="rId16"/>
    <p:sldId id="305" r:id="rId17"/>
    <p:sldId id="306" r:id="rId18"/>
    <p:sldId id="299" r:id="rId19"/>
    <p:sldId id="296" r:id="rId20"/>
    <p:sldId id="307" r:id="rId21"/>
    <p:sldId id="312" r:id="rId22"/>
    <p:sldId id="318" r:id="rId23"/>
    <p:sldId id="313" r:id="rId24"/>
    <p:sldId id="314" r:id="rId25"/>
    <p:sldId id="317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57" autoAdjust="0"/>
    <p:restoredTop sz="94660"/>
  </p:normalViewPr>
  <p:slideViewPr>
    <p:cSldViewPr snapToGrid="0">
      <p:cViewPr varScale="1">
        <p:scale>
          <a:sx n="86" d="100"/>
          <a:sy n="86" d="100"/>
        </p:scale>
        <p:origin x="2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알리아" userId="16f5f46b-0626-4d48-9ba3-870a95b9da31" providerId="ADAL" clId="{5B3FA580-08A3-4BFA-BED2-134210B0CFEA}"/>
    <pc:docChg chg="undo custSel addSld delSld modSld sldOrd">
      <pc:chgData name="알리아" userId="16f5f46b-0626-4d48-9ba3-870a95b9da31" providerId="ADAL" clId="{5B3FA580-08A3-4BFA-BED2-134210B0CFEA}" dt="2024-11-30T03:21:18.571" v="797" actId="20577"/>
      <pc:docMkLst>
        <pc:docMk/>
      </pc:docMkLst>
      <pc:sldChg chg="modSp mod">
        <pc:chgData name="알리아" userId="16f5f46b-0626-4d48-9ba3-870a95b9da31" providerId="ADAL" clId="{5B3FA580-08A3-4BFA-BED2-134210B0CFEA}" dt="2024-11-28T13:40:20.314" v="108" actId="1037"/>
        <pc:sldMkLst>
          <pc:docMk/>
          <pc:sldMk cId="1961530448" sldId="256"/>
        </pc:sldMkLst>
        <pc:spChg chg="mod">
          <ac:chgData name="알리아" userId="16f5f46b-0626-4d48-9ba3-870a95b9da31" providerId="ADAL" clId="{5B3FA580-08A3-4BFA-BED2-134210B0CFEA}" dt="2024-11-28T13:38:17.748" v="48" actId="20577"/>
          <ac:spMkLst>
            <pc:docMk/>
            <pc:sldMk cId="1961530448" sldId="256"/>
            <ac:spMk id="4" creationId="{CD3F674B-B78D-42D5-8FAC-8D8A69DED0FC}"/>
          </ac:spMkLst>
        </pc:spChg>
        <pc:spChg chg="mod">
          <ac:chgData name="알리아" userId="16f5f46b-0626-4d48-9ba3-870a95b9da31" providerId="ADAL" clId="{5B3FA580-08A3-4BFA-BED2-134210B0CFEA}" dt="2024-11-28T13:40:20.314" v="108" actId="1037"/>
          <ac:spMkLst>
            <pc:docMk/>
            <pc:sldMk cId="1961530448" sldId="256"/>
            <ac:spMk id="7" creationId="{5BFF819C-77C4-BD39-90E4-1967AC1F4368}"/>
          </ac:spMkLst>
        </pc:spChg>
      </pc:sldChg>
      <pc:sldChg chg="del">
        <pc:chgData name="알리아" userId="16f5f46b-0626-4d48-9ba3-870a95b9da31" providerId="ADAL" clId="{5B3FA580-08A3-4BFA-BED2-134210B0CFEA}" dt="2024-11-28T13:31:54.930" v="15" actId="47"/>
        <pc:sldMkLst>
          <pc:docMk/>
          <pc:sldMk cId="2738279968" sldId="259"/>
        </pc:sldMkLst>
      </pc:sldChg>
      <pc:sldChg chg="addSp delSp modSp add mod">
        <pc:chgData name="알리아" userId="16f5f46b-0626-4d48-9ba3-870a95b9da31" providerId="ADAL" clId="{5B3FA580-08A3-4BFA-BED2-134210B0CFEA}" dt="2024-11-29T09:25:21.566" v="545" actId="14100"/>
        <pc:sldMkLst>
          <pc:docMk/>
          <pc:sldMk cId="2680233631" sldId="260"/>
        </pc:sldMkLst>
        <pc:spChg chg="del">
          <ac:chgData name="알리아" userId="16f5f46b-0626-4d48-9ba3-870a95b9da31" providerId="ADAL" clId="{5B3FA580-08A3-4BFA-BED2-134210B0CFEA}" dt="2024-11-28T13:56:21.194" v="131" actId="478"/>
          <ac:spMkLst>
            <pc:docMk/>
            <pc:sldMk cId="2680233631" sldId="260"/>
            <ac:spMk id="2" creationId="{69E94869-1F87-739C-136B-50C289CF0D16}"/>
          </ac:spMkLst>
        </pc:spChg>
        <pc:spChg chg="add del mod">
          <ac:chgData name="알리아" userId="16f5f46b-0626-4d48-9ba3-870a95b9da31" providerId="ADAL" clId="{5B3FA580-08A3-4BFA-BED2-134210B0CFEA}" dt="2024-11-28T13:56:24.551" v="132" actId="478"/>
          <ac:spMkLst>
            <pc:docMk/>
            <pc:sldMk cId="2680233631" sldId="260"/>
            <ac:spMk id="5" creationId="{5379D671-2ED4-B23D-4900-2A9C1876099F}"/>
          </ac:spMkLst>
        </pc:spChg>
        <pc:spChg chg="add mod">
          <ac:chgData name="알리아" userId="16f5f46b-0626-4d48-9ba3-870a95b9da31" providerId="ADAL" clId="{5B3FA580-08A3-4BFA-BED2-134210B0CFEA}" dt="2024-11-28T13:56:29.617" v="136" actId="20577"/>
          <ac:spMkLst>
            <pc:docMk/>
            <pc:sldMk cId="2680233631" sldId="260"/>
            <ac:spMk id="7" creationId="{A24E5144-2375-A1AE-945B-0AEC17597F46}"/>
          </ac:spMkLst>
        </pc:spChg>
        <pc:picChg chg="del mod">
          <ac:chgData name="알리아" userId="16f5f46b-0626-4d48-9ba3-870a95b9da31" providerId="ADAL" clId="{5B3FA580-08A3-4BFA-BED2-134210B0CFEA}" dt="2024-11-29T09:24:28.529" v="538" actId="478"/>
          <ac:picMkLst>
            <pc:docMk/>
            <pc:sldMk cId="2680233631" sldId="260"/>
            <ac:picMk id="9" creationId="{64A767C7-CBBA-B594-8C9F-EDAFCEC640C7}"/>
          </ac:picMkLst>
        </pc:picChg>
        <pc:picChg chg="add mod modCrop">
          <ac:chgData name="알리아" userId="16f5f46b-0626-4d48-9ba3-870a95b9da31" providerId="ADAL" clId="{5B3FA580-08A3-4BFA-BED2-134210B0CFEA}" dt="2024-11-29T09:25:21.566" v="545" actId="14100"/>
          <ac:picMkLst>
            <pc:docMk/>
            <pc:sldMk cId="2680233631" sldId="260"/>
            <ac:picMk id="10" creationId="{844F4541-D899-168D-1BC1-9C4CB1318D0F}"/>
          </ac:picMkLst>
        </pc:picChg>
        <pc:cxnChg chg="del">
          <ac:chgData name="알리아" userId="16f5f46b-0626-4d48-9ba3-870a95b9da31" providerId="ADAL" clId="{5B3FA580-08A3-4BFA-BED2-134210B0CFEA}" dt="2024-11-28T13:56:18.024" v="130" actId="478"/>
          <ac:cxnSpMkLst>
            <pc:docMk/>
            <pc:sldMk cId="2680233631" sldId="260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3:56:25.515" v="133"/>
          <ac:cxnSpMkLst>
            <pc:docMk/>
            <pc:sldMk cId="2680233631" sldId="260"/>
            <ac:cxnSpMk id="6" creationId="{A366E7CF-6BF4-6C2F-0AFA-6277F90E9C2A}"/>
          </ac:cxnSpMkLst>
        </pc:cxnChg>
      </pc:sldChg>
      <pc:sldChg chg="del">
        <pc:chgData name="알리아" userId="16f5f46b-0626-4d48-9ba3-870a95b9da31" providerId="ADAL" clId="{5B3FA580-08A3-4BFA-BED2-134210B0CFEA}" dt="2024-11-28T13:31:53.328" v="9" actId="47"/>
        <pc:sldMkLst>
          <pc:docMk/>
          <pc:sldMk cId="2547470944" sldId="261"/>
        </pc:sldMkLst>
      </pc:sldChg>
      <pc:sldChg chg="del">
        <pc:chgData name="알리아" userId="16f5f46b-0626-4d48-9ba3-870a95b9da31" providerId="ADAL" clId="{5B3FA580-08A3-4BFA-BED2-134210B0CFEA}" dt="2024-11-28T13:31:53.715" v="11" actId="47"/>
        <pc:sldMkLst>
          <pc:docMk/>
          <pc:sldMk cId="1092703029" sldId="263"/>
        </pc:sldMkLst>
      </pc:sldChg>
      <pc:sldChg chg="del">
        <pc:chgData name="알리아" userId="16f5f46b-0626-4d48-9ba3-870a95b9da31" providerId="ADAL" clId="{5B3FA580-08A3-4BFA-BED2-134210B0CFEA}" dt="2024-11-28T13:31:55.764" v="16" actId="47"/>
        <pc:sldMkLst>
          <pc:docMk/>
          <pc:sldMk cId="3814351071" sldId="265"/>
        </pc:sldMkLst>
      </pc:sldChg>
      <pc:sldChg chg="del">
        <pc:chgData name="알리아" userId="16f5f46b-0626-4d48-9ba3-870a95b9da31" providerId="ADAL" clId="{5B3FA580-08A3-4BFA-BED2-134210B0CFEA}" dt="2024-11-28T13:31:53.140" v="8" actId="47"/>
        <pc:sldMkLst>
          <pc:docMk/>
          <pc:sldMk cId="3787168996" sldId="266"/>
        </pc:sldMkLst>
      </pc:sldChg>
      <pc:sldChg chg="del">
        <pc:chgData name="알리아" userId="16f5f46b-0626-4d48-9ba3-870a95b9da31" providerId="ADAL" clId="{5B3FA580-08A3-4BFA-BED2-134210B0CFEA}" dt="2024-11-28T13:31:52.918" v="7" actId="47"/>
        <pc:sldMkLst>
          <pc:docMk/>
          <pc:sldMk cId="651360499" sldId="267"/>
        </pc:sldMkLst>
      </pc:sldChg>
      <pc:sldChg chg="del">
        <pc:chgData name="알리아" userId="16f5f46b-0626-4d48-9ba3-870a95b9da31" providerId="ADAL" clId="{5B3FA580-08A3-4BFA-BED2-134210B0CFEA}" dt="2024-11-28T13:31:50.831" v="1" actId="47"/>
        <pc:sldMkLst>
          <pc:docMk/>
          <pc:sldMk cId="73099384" sldId="268"/>
        </pc:sldMkLst>
      </pc:sldChg>
      <pc:sldChg chg="del">
        <pc:chgData name="알리아" userId="16f5f46b-0626-4d48-9ba3-870a95b9da31" providerId="ADAL" clId="{5B3FA580-08A3-4BFA-BED2-134210B0CFEA}" dt="2024-11-28T13:31:54.249" v="13" actId="47"/>
        <pc:sldMkLst>
          <pc:docMk/>
          <pc:sldMk cId="2276553253" sldId="269"/>
        </pc:sldMkLst>
      </pc:sldChg>
      <pc:sldChg chg="del">
        <pc:chgData name="알리아" userId="16f5f46b-0626-4d48-9ba3-870a95b9da31" providerId="ADAL" clId="{5B3FA580-08A3-4BFA-BED2-134210B0CFEA}" dt="2024-11-28T13:31:57.115" v="17" actId="47"/>
        <pc:sldMkLst>
          <pc:docMk/>
          <pc:sldMk cId="2277238380" sldId="270"/>
        </pc:sldMkLst>
      </pc:sldChg>
      <pc:sldChg chg="del">
        <pc:chgData name="알리아" userId="16f5f46b-0626-4d48-9ba3-870a95b9da31" providerId="ADAL" clId="{5B3FA580-08A3-4BFA-BED2-134210B0CFEA}" dt="2024-11-28T13:31:51.762" v="6" actId="47"/>
        <pc:sldMkLst>
          <pc:docMk/>
          <pc:sldMk cId="356827140" sldId="271"/>
        </pc:sldMkLst>
      </pc:sldChg>
      <pc:sldChg chg="del">
        <pc:chgData name="알리아" userId="16f5f46b-0626-4d48-9ba3-870a95b9da31" providerId="ADAL" clId="{5B3FA580-08A3-4BFA-BED2-134210B0CFEA}" dt="2024-11-28T13:31:53.559" v="10" actId="47"/>
        <pc:sldMkLst>
          <pc:docMk/>
          <pc:sldMk cId="4197550985" sldId="273"/>
        </pc:sldMkLst>
      </pc:sldChg>
      <pc:sldChg chg="del">
        <pc:chgData name="알리아" userId="16f5f46b-0626-4d48-9ba3-870a95b9da31" providerId="ADAL" clId="{5B3FA580-08A3-4BFA-BED2-134210B0CFEA}" dt="2024-11-28T13:31:54.056" v="12" actId="47"/>
        <pc:sldMkLst>
          <pc:docMk/>
          <pc:sldMk cId="1592484927" sldId="274"/>
        </pc:sldMkLst>
      </pc:sldChg>
      <pc:sldChg chg="del">
        <pc:chgData name="알리아" userId="16f5f46b-0626-4d48-9ba3-870a95b9da31" providerId="ADAL" clId="{5B3FA580-08A3-4BFA-BED2-134210B0CFEA}" dt="2024-11-28T13:31:54.437" v="14" actId="47"/>
        <pc:sldMkLst>
          <pc:docMk/>
          <pc:sldMk cId="1607094424" sldId="275"/>
        </pc:sldMkLst>
      </pc:sldChg>
      <pc:sldChg chg="del">
        <pc:chgData name="알리아" userId="16f5f46b-0626-4d48-9ba3-870a95b9da31" providerId="ADAL" clId="{5B3FA580-08A3-4BFA-BED2-134210B0CFEA}" dt="2024-11-28T13:31:57.486" v="18" actId="47"/>
        <pc:sldMkLst>
          <pc:docMk/>
          <pc:sldMk cId="2877621848" sldId="276"/>
        </pc:sldMkLst>
      </pc:sldChg>
      <pc:sldChg chg="del">
        <pc:chgData name="알리아" userId="16f5f46b-0626-4d48-9ba3-870a95b9da31" providerId="ADAL" clId="{5B3FA580-08A3-4BFA-BED2-134210B0CFEA}" dt="2024-11-28T13:31:57.808" v="19" actId="47"/>
        <pc:sldMkLst>
          <pc:docMk/>
          <pc:sldMk cId="2006854782" sldId="277"/>
        </pc:sldMkLst>
      </pc:sldChg>
      <pc:sldChg chg="del">
        <pc:chgData name="알리아" userId="16f5f46b-0626-4d48-9ba3-870a95b9da31" providerId="ADAL" clId="{5B3FA580-08A3-4BFA-BED2-134210B0CFEA}" dt="2024-11-28T13:31:58.074" v="20" actId="47"/>
        <pc:sldMkLst>
          <pc:docMk/>
          <pc:sldMk cId="4092992706" sldId="279"/>
        </pc:sldMkLst>
      </pc:sldChg>
      <pc:sldChg chg="del">
        <pc:chgData name="알리아" userId="16f5f46b-0626-4d48-9ba3-870a95b9da31" providerId="ADAL" clId="{5B3FA580-08A3-4BFA-BED2-134210B0CFEA}" dt="2024-11-28T13:31:58.370" v="21" actId="47"/>
        <pc:sldMkLst>
          <pc:docMk/>
          <pc:sldMk cId="4110559184" sldId="280"/>
        </pc:sldMkLst>
      </pc:sldChg>
      <pc:sldChg chg="del">
        <pc:chgData name="알리아" userId="16f5f46b-0626-4d48-9ba3-870a95b9da31" providerId="ADAL" clId="{5B3FA580-08A3-4BFA-BED2-134210B0CFEA}" dt="2024-11-28T13:32:00.031" v="22" actId="47"/>
        <pc:sldMkLst>
          <pc:docMk/>
          <pc:sldMk cId="18544620" sldId="281"/>
        </pc:sldMkLst>
      </pc:sldChg>
      <pc:sldChg chg="addSp delSp modSp add mod">
        <pc:chgData name="알리아" userId="16f5f46b-0626-4d48-9ba3-870a95b9da31" providerId="ADAL" clId="{5B3FA580-08A3-4BFA-BED2-134210B0CFEA}" dt="2024-11-28T13:56:57.720" v="139"/>
        <pc:sldMkLst>
          <pc:docMk/>
          <pc:sldMk cId="3132755941" sldId="282"/>
        </pc:sldMkLst>
        <pc:spChg chg="del">
          <ac:chgData name="알리아" userId="16f5f46b-0626-4d48-9ba3-870a95b9da31" providerId="ADAL" clId="{5B3FA580-08A3-4BFA-BED2-134210B0CFEA}" dt="2024-11-28T13:56:52.335" v="137" actId="478"/>
          <ac:spMkLst>
            <pc:docMk/>
            <pc:sldMk cId="3132755941" sldId="282"/>
            <ac:spMk id="3" creationId="{A177C5D2-F8CB-C17A-AE15-7F6410776DD0}"/>
          </ac:spMkLst>
        </pc:spChg>
        <pc:spChg chg="add del mod">
          <ac:chgData name="알리아" userId="16f5f46b-0626-4d48-9ba3-870a95b9da31" providerId="ADAL" clId="{5B3FA580-08A3-4BFA-BED2-134210B0CFEA}" dt="2024-11-28T13:56:56.545" v="138" actId="478"/>
          <ac:spMkLst>
            <pc:docMk/>
            <pc:sldMk cId="3132755941" sldId="282"/>
            <ac:spMk id="5" creationId="{2319C24D-9BD3-0355-D51F-81E1D161E8A7}"/>
          </ac:spMkLst>
        </pc:spChg>
        <pc:spChg chg="add mod">
          <ac:chgData name="알리아" userId="16f5f46b-0626-4d48-9ba3-870a95b9da31" providerId="ADAL" clId="{5B3FA580-08A3-4BFA-BED2-134210B0CFEA}" dt="2024-11-28T13:56:57.720" v="139"/>
          <ac:spMkLst>
            <pc:docMk/>
            <pc:sldMk cId="3132755941" sldId="282"/>
            <ac:spMk id="7" creationId="{10BC3DC6-B08A-3CD3-F674-8C921C0A60B1}"/>
          </ac:spMkLst>
        </pc:spChg>
        <pc:cxnChg chg="del">
          <ac:chgData name="알리아" userId="16f5f46b-0626-4d48-9ba3-870a95b9da31" providerId="ADAL" clId="{5B3FA580-08A3-4BFA-BED2-134210B0CFEA}" dt="2024-11-28T13:56:52.335" v="137" actId="478"/>
          <ac:cxnSpMkLst>
            <pc:docMk/>
            <pc:sldMk cId="3132755941" sldId="282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3:56:57.720" v="139"/>
          <ac:cxnSpMkLst>
            <pc:docMk/>
            <pc:sldMk cId="3132755941" sldId="282"/>
            <ac:cxnSpMk id="6" creationId="{DF05E4E9-D86E-9F4F-2755-3D8591F7A83B}"/>
          </ac:cxnSpMkLst>
        </pc:cxnChg>
      </pc:sldChg>
      <pc:sldChg chg="del">
        <pc:chgData name="알리아" userId="16f5f46b-0626-4d48-9ba3-870a95b9da31" providerId="ADAL" clId="{5B3FA580-08A3-4BFA-BED2-134210B0CFEA}" dt="2024-11-28T13:37:47.794" v="23" actId="47"/>
        <pc:sldMkLst>
          <pc:docMk/>
          <pc:sldMk cId="3982110936" sldId="282"/>
        </pc:sldMkLst>
      </pc:sldChg>
      <pc:sldChg chg="del">
        <pc:chgData name="알리아" userId="16f5f46b-0626-4d48-9ba3-870a95b9da31" providerId="ADAL" clId="{5B3FA580-08A3-4BFA-BED2-134210B0CFEA}" dt="2024-11-28T13:37:48.623" v="24" actId="47"/>
        <pc:sldMkLst>
          <pc:docMk/>
          <pc:sldMk cId="1217699419" sldId="284"/>
        </pc:sldMkLst>
      </pc:sldChg>
      <pc:sldChg chg="addSp delSp modSp add mod ord">
        <pc:chgData name="알리아" userId="16f5f46b-0626-4d48-9ba3-870a95b9da31" providerId="ADAL" clId="{5B3FA580-08A3-4BFA-BED2-134210B0CFEA}" dt="2024-11-30T03:21:18.571" v="797" actId="20577"/>
        <pc:sldMkLst>
          <pc:docMk/>
          <pc:sldMk cId="3588981484" sldId="284"/>
        </pc:sldMkLst>
        <pc:spChg chg="del">
          <ac:chgData name="알리아" userId="16f5f46b-0626-4d48-9ba3-870a95b9da31" providerId="ADAL" clId="{5B3FA580-08A3-4BFA-BED2-134210B0CFEA}" dt="2024-11-28T13:55:24.924" v="122" actId="478"/>
          <ac:spMkLst>
            <pc:docMk/>
            <pc:sldMk cId="3588981484" sldId="284"/>
            <ac:spMk id="3" creationId="{B4D2EC43-9583-1C15-D75A-462954D1F19A}"/>
          </ac:spMkLst>
        </pc:spChg>
        <pc:spChg chg="add del mod">
          <ac:chgData name="알리아" userId="16f5f46b-0626-4d48-9ba3-870a95b9da31" providerId="ADAL" clId="{5B3FA580-08A3-4BFA-BED2-134210B0CFEA}" dt="2024-11-28T13:55:41.710" v="123" actId="478"/>
          <ac:spMkLst>
            <pc:docMk/>
            <pc:sldMk cId="3588981484" sldId="284"/>
            <ac:spMk id="5" creationId="{FD2D4315-53FE-CBDC-45DB-938474C8703F}"/>
          </ac:spMkLst>
        </pc:spChg>
        <pc:spChg chg="add mod">
          <ac:chgData name="알리아" userId="16f5f46b-0626-4d48-9ba3-870a95b9da31" providerId="ADAL" clId="{5B3FA580-08A3-4BFA-BED2-134210B0CFEA}" dt="2024-11-30T03:21:18.571" v="797" actId="20577"/>
          <ac:spMkLst>
            <pc:docMk/>
            <pc:sldMk cId="3588981484" sldId="284"/>
            <ac:spMk id="7" creationId="{583C231F-21A3-0363-3120-EFA2FDA113DD}"/>
          </ac:spMkLst>
        </pc:spChg>
        <pc:cxnChg chg="del">
          <ac:chgData name="알리아" userId="16f5f46b-0626-4d48-9ba3-870a95b9da31" providerId="ADAL" clId="{5B3FA580-08A3-4BFA-BED2-134210B0CFEA}" dt="2024-11-28T13:55:24.924" v="122" actId="478"/>
          <ac:cxnSpMkLst>
            <pc:docMk/>
            <pc:sldMk cId="3588981484" sldId="284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3:55:42.465" v="124"/>
          <ac:cxnSpMkLst>
            <pc:docMk/>
            <pc:sldMk cId="3588981484" sldId="284"/>
            <ac:cxnSpMk id="6" creationId="{27FC7FDE-569D-12B8-01A2-25BBC0D2C111}"/>
          </ac:cxnSpMkLst>
        </pc:cxnChg>
      </pc:sldChg>
      <pc:sldChg chg="del">
        <pc:chgData name="알리아" userId="16f5f46b-0626-4d48-9ba3-870a95b9da31" providerId="ADAL" clId="{5B3FA580-08A3-4BFA-BED2-134210B0CFEA}" dt="2024-11-28T13:31:31.578" v="0" actId="47"/>
        <pc:sldMkLst>
          <pc:docMk/>
          <pc:sldMk cId="3413554831" sldId="285"/>
        </pc:sldMkLst>
      </pc:sldChg>
      <pc:sldChg chg="del">
        <pc:chgData name="알리아" userId="16f5f46b-0626-4d48-9ba3-870a95b9da31" providerId="ADAL" clId="{5B3FA580-08A3-4BFA-BED2-134210B0CFEA}" dt="2024-11-28T13:31:51.008" v="2" actId="47"/>
        <pc:sldMkLst>
          <pc:docMk/>
          <pc:sldMk cId="3037854042" sldId="286"/>
        </pc:sldMkLst>
      </pc:sldChg>
      <pc:sldChg chg="del">
        <pc:chgData name="알리아" userId="16f5f46b-0626-4d48-9ba3-870a95b9da31" providerId="ADAL" clId="{5B3FA580-08A3-4BFA-BED2-134210B0CFEA}" dt="2024-11-28T13:31:51.264" v="3" actId="47"/>
        <pc:sldMkLst>
          <pc:docMk/>
          <pc:sldMk cId="402984149" sldId="287"/>
        </pc:sldMkLst>
      </pc:sldChg>
      <pc:sldChg chg="del">
        <pc:chgData name="알리아" userId="16f5f46b-0626-4d48-9ba3-870a95b9da31" providerId="ADAL" clId="{5B3FA580-08A3-4BFA-BED2-134210B0CFEA}" dt="2024-11-28T13:31:51.387" v="4" actId="47"/>
        <pc:sldMkLst>
          <pc:docMk/>
          <pc:sldMk cId="3468925939" sldId="288"/>
        </pc:sldMkLst>
      </pc:sldChg>
      <pc:sldChg chg="addSp modSp add mod">
        <pc:chgData name="알리아" userId="16f5f46b-0626-4d48-9ba3-870a95b9da31" providerId="ADAL" clId="{5B3FA580-08A3-4BFA-BED2-134210B0CFEA}" dt="2024-11-30T03:21:06.070" v="774" actId="20577"/>
        <pc:sldMkLst>
          <pc:docMk/>
          <pc:sldMk cId="2201532937" sldId="289"/>
        </pc:sldMkLst>
        <pc:spChg chg="mod">
          <ac:chgData name="알리아" userId="16f5f46b-0626-4d48-9ba3-870a95b9da31" providerId="ADAL" clId="{5B3FA580-08A3-4BFA-BED2-134210B0CFEA}" dt="2024-11-29T09:20:00.604" v="527" actId="113"/>
          <ac:spMkLst>
            <pc:docMk/>
            <pc:sldMk cId="2201532937" sldId="289"/>
            <ac:spMk id="2" creationId="{015D5F96-B58F-B993-C403-61D2EA2557FF}"/>
          </ac:spMkLst>
        </pc:spChg>
        <pc:spChg chg="mod">
          <ac:chgData name="알리아" userId="16f5f46b-0626-4d48-9ba3-870a95b9da31" providerId="ADAL" clId="{5B3FA580-08A3-4BFA-BED2-134210B0CFEA}" dt="2024-11-30T03:21:06.070" v="774" actId="20577"/>
          <ac:spMkLst>
            <pc:docMk/>
            <pc:sldMk cId="2201532937" sldId="289"/>
            <ac:spMk id="3" creationId="{B4D2EC43-9583-1C15-D75A-462954D1F19A}"/>
          </ac:spMkLst>
        </pc:spChg>
        <pc:spChg chg="add">
          <ac:chgData name="알리아" userId="16f5f46b-0626-4d48-9ba3-870a95b9da31" providerId="ADAL" clId="{5B3FA580-08A3-4BFA-BED2-134210B0CFEA}" dt="2024-11-29T09:19:36.353" v="521"/>
          <ac:spMkLst>
            <pc:docMk/>
            <pc:sldMk cId="2201532937" sldId="289"/>
            <ac:spMk id="8" creationId="{E46C9672-78A7-19C6-20E2-39BE5028CE8B}"/>
          </ac:spMkLst>
        </pc:spChg>
        <pc:cxnChg chg="mod">
          <ac:chgData name="알리아" userId="16f5f46b-0626-4d48-9ba3-870a95b9da31" providerId="ADAL" clId="{5B3FA580-08A3-4BFA-BED2-134210B0CFEA}" dt="2024-11-28T13:55:06.471" v="121" actId="14100"/>
          <ac:cxnSpMkLst>
            <pc:docMk/>
            <pc:sldMk cId="2201532937" sldId="289"/>
            <ac:cxnSpMk id="4" creationId="{3B88E6B6-745A-5614-2C75-6C80FE2DE3A1}"/>
          </ac:cxnSpMkLst>
        </pc:cxnChg>
      </pc:sldChg>
      <pc:sldChg chg="del">
        <pc:chgData name="알리아" userId="16f5f46b-0626-4d48-9ba3-870a95b9da31" providerId="ADAL" clId="{5B3FA580-08A3-4BFA-BED2-134210B0CFEA}" dt="2024-11-28T13:37:51.829" v="25" actId="47"/>
        <pc:sldMkLst>
          <pc:docMk/>
          <pc:sldMk cId="3144526050" sldId="289"/>
        </pc:sldMkLst>
      </pc:sldChg>
      <pc:sldChg chg="del">
        <pc:chgData name="알리아" userId="16f5f46b-0626-4d48-9ba3-870a95b9da31" providerId="ADAL" clId="{5B3FA580-08A3-4BFA-BED2-134210B0CFEA}" dt="2024-11-28T13:37:52.236" v="26" actId="47"/>
        <pc:sldMkLst>
          <pc:docMk/>
          <pc:sldMk cId="601466469" sldId="290"/>
        </pc:sldMkLst>
      </pc:sldChg>
      <pc:sldChg chg="del">
        <pc:chgData name="알리아" userId="16f5f46b-0626-4d48-9ba3-870a95b9da31" providerId="ADAL" clId="{5B3FA580-08A3-4BFA-BED2-134210B0CFEA}" dt="2024-11-28T13:31:51.565" v="5" actId="47"/>
        <pc:sldMkLst>
          <pc:docMk/>
          <pc:sldMk cId="1375571180" sldId="291"/>
        </pc:sldMkLst>
      </pc:sldChg>
      <pc:sldChg chg="addSp delSp modSp add mod ord">
        <pc:chgData name="알리아" userId="16f5f46b-0626-4d48-9ba3-870a95b9da31" providerId="ADAL" clId="{5B3FA580-08A3-4BFA-BED2-134210B0CFEA}" dt="2024-11-30T03:21:12.417" v="785" actId="20577"/>
        <pc:sldMkLst>
          <pc:docMk/>
          <pc:sldMk cId="3976091169" sldId="291"/>
        </pc:sldMkLst>
        <pc:spChg chg="del">
          <ac:chgData name="알리아" userId="16f5f46b-0626-4d48-9ba3-870a95b9da31" providerId="ADAL" clId="{5B3FA580-08A3-4BFA-BED2-134210B0CFEA}" dt="2024-11-29T09:20:33.172" v="534" actId="478"/>
          <ac:spMkLst>
            <pc:docMk/>
            <pc:sldMk cId="3976091169" sldId="291"/>
            <ac:spMk id="2" creationId="{62E278F8-8A8F-9277-FF5A-5521B2C5D80B}"/>
          </ac:spMkLst>
        </pc:spChg>
        <pc:spChg chg="del mod">
          <ac:chgData name="알리아" userId="16f5f46b-0626-4d48-9ba3-870a95b9da31" providerId="ADAL" clId="{5B3FA580-08A3-4BFA-BED2-134210B0CFEA}" dt="2024-11-28T13:55:53.874" v="127" actId="478"/>
          <ac:spMkLst>
            <pc:docMk/>
            <pc:sldMk cId="3976091169" sldId="291"/>
            <ac:spMk id="3" creationId="{B4D2EC43-9583-1C15-D75A-462954D1F19A}"/>
          </ac:spMkLst>
        </pc:spChg>
        <pc:spChg chg="add del mod">
          <ac:chgData name="알리아" userId="16f5f46b-0626-4d48-9ba3-870a95b9da31" providerId="ADAL" clId="{5B3FA580-08A3-4BFA-BED2-134210B0CFEA}" dt="2024-11-28T13:55:57.307" v="128" actId="478"/>
          <ac:spMkLst>
            <pc:docMk/>
            <pc:sldMk cId="3976091169" sldId="291"/>
            <ac:spMk id="6" creationId="{FFF3D8F0-25B5-50EB-ED95-F3DF5C3D60C4}"/>
          </ac:spMkLst>
        </pc:spChg>
        <pc:spChg chg="add mod">
          <ac:chgData name="알리아" userId="16f5f46b-0626-4d48-9ba3-870a95b9da31" providerId="ADAL" clId="{5B3FA580-08A3-4BFA-BED2-134210B0CFEA}" dt="2024-11-30T03:21:12.417" v="785" actId="20577"/>
          <ac:spMkLst>
            <pc:docMk/>
            <pc:sldMk cId="3976091169" sldId="291"/>
            <ac:spMk id="8" creationId="{FF6A8165-40A9-C370-DFF0-495303514888}"/>
          </ac:spMkLst>
        </pc:spChg>
        <pc:spChg chg="add mod">
          <ac:chgData name="알리아" userId="16f5f46b-0626-4d48-9ba3-870a95b9da31" providerId="ADAL" clId="{5B3FA580-08A3-4BFA-BED2-134210B0CFEA}" dt="2024-11-29T09:20:37.519" v="535" actId="1076"/>
          <ac:spMkLst>
            <pc:docMk/>
            <pc:sldMk cId="3976091169" sldId="291"/>
            <ac:spMk id="9" creationId="{2F8FD342-77B3-A512-4DBB-BE304B27FE2B}"/>
          </ac:spMkLst>
        </pc:spChg>
        <pc:cxnChg chg="del">
          <ac:chgData name="알리아" userId="16f5f46b-0626-4d48-9ba3-870a95b9da31" providerId="ADAL" clId="{5B3FA580-08A3-4BFA-BED2-134210B0CFEA}" dt="2024-11-28T13:55:50.019" v="125" actId="478"/>
          <ac:cxnSpMkLst>
            <pc:docMk/>
            <pc:sldMk cId="3976091169" sldId="291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3:55:58.025" v="129"/>
          <ac:cxnSpMkLst>
            <pc:docMk/>
            <pc:sldMk cId="3976091169" sldId="291"/>
            <ac:cxnSpMk id="7" creationId="{CDC5AACD-E345-A4A6-051B-246E530F924E}"/>
          </ac:cxnSpMkLst>
        </pc:cxnChg>
      </pc:sldChg>
      <pc:sldChg chg="modSp mod">
        <pc:chgData name="알리아" userId="16f5f46b-0626-4d48-9ba3-870a95b9da31" providerId="ADAL" clId="{5B3FA580-08A3-4BFA-BED2-134210B0CFEA}" dt="2024-11-28T13:40:38.933" v="112" actId="1076"/>
        <pc:sldMkLst>
          <pc:docMk/>
          <pc:sldMk cId="3543223643" sldId="292"/>
        </pc:sldMkLst>
        <pc:spChg chg="mod">
          <ac:chgData name="알리아" userId="16f5f46b-0626-4d48-9ba3-870a95b9da31" providerId="ADAL" clId="{5B3FA580-08A3-4BFA-BED2-134210B0CFEA}" dt="2024-11-28T13:38:33.385" v="54" actId="20577"/>
          <ac:spMkLst>
            <pc:docMk/>
            <pc:sldMk cId="3543223643" sldId="292"/>
            <ac:spMk id="4" creationId="{7E425760-2438-6083-F293-6E66AF6EDB6D}"/>
          </ac:spMkLst>
        </pc:spChg>
        <pc:spChg chg="mod">
          <ac:chgData name="알리아" userId="16f5f46b-0626-4d48-9ba3-870a95b9da31" providerId="ADAL" clId="{5B3FA580-08A3-4BFA-BED2-134210B0CFEA}" dt="2024-11-28T13:40:38.933" v="112" actId="1076"/>
          <ac:spMkLst>
            <pc:docMk/>
            <pc:sldMk cId="3543223643" sldId="292"/>
            <ac:spMk id="7" creationId="{0657F15D-7C7D-63C3-0F0F-6BE0A88D5FF7}"/>
          </ac:spMkLst>
        </pc:spChg>
      </pc:sldChg>
      <pc:sldChg chg="modSp add del mod">
        <pc:chgData name="알리아" userId="16f5f46b-0626-4d48-9ba3-870a95b9da31" providerId="ADAL" clId="{5B3FA580-08A3-4BFA-BED2-134210B0CFEA}" dt="2024-11-28T13:49:04.920" v="115" actId="47"/>
        <pc:sldMkLst>
          <pc:docMk/>
          <pc:sldMk cId="1780545762" sldId="293"/>
        </pc:sldMkLst>
        <pc:spChg chg="mod">
          <ac:chgData name="알리아" userId="16f5f46b-0626-4d48-9ba3-870a95b9da31" providerId="ADAL" clId="{5B3FA580-08A3-4BFA-BED2-134210B0CFEA}" dt="2024-11-28T13:49:00.908" v="114" actId="27636"/>
          <ac:spMkLst>
            <pc:docMk/>
            <pc:sldMk cId="1780545762" sldId="293"/>
            <ac:spMk id="3" creationId="{D35C0F94-7014-55DE-CE09-BECC91B849BA}"/>
          </ac:spMkLst>
        </pc:spChg>
      </pc:sldChg>
      <pc:sldChg chg="addSp delSp modSp add mod">
        <pc:chgData name="알리아" userId="16f5f46b-0626-4d48-9ba3-870a95b9da31" providerId="ADAL" clId="{5B3FA580-08A3-4BFA-BED2-134210B0CFEA}" dt="2024-11-29T09:31:32.845" v="580" actId="1076"/>
        <pc:sldMkLst>
          <pc:docMk/>
          <pc:sldMk cId="3726169750" sldId="294"/>
        </pc:sldMkLst>
        <pc:spChg chg="del">
          <ac:chgData name="알리아" userId="16f5f46b-0626-4d48-9ba3-870a95b9da31" providerId="ADAL" clId="{5B3FA580-08A3-4BFA-BED2-134210B0CFEA}" dt="2024-11-28T14:06:00.266" v="156" actId="478"/>
          <ac:spMkLst>
            <pc:docMk/>
            <pc:sldMk cId="3726169750" sldId="294"/>
            <ac:spMk id="3" creationId="{A177C5D2-F8CB-C17A-AE15-7F6410776DD0}"/>
          </ac:spMkLst>
        </pc:spChg>
        <pc:spChg chg="mod">
          <ac:chgData name="알리아" userId="16f5f46b-0626-4d48-9ba3-870a95b9da31" providerId="ADAL" clId="{5B3FA580-08A3-4BFA-BED2-134210B0CFEA}" dt="2024-11-29T09:31:32.845" v="580" actId="1076"/>
          <ac:spMkLst>
            <pc:docMk/>
            <pc:sldMk cId="3726169750" sldId="294"/>
            <ac:spMk id="5" creationId="{FC4CBCB6-6CBE-9C15-CD3E-34B46531D808}"/>
          </ac:spMkLst>
        </pc:spChg>
        <pc:spChg chg="add del mod">
          <ac:chgData name="알리아" userId="16f5f46b-0626-4d48-9ba3-870a95b9da31" providerId="ADAL" clId="{5B3FA580-08A3-4BFA-BED2-134210B0CFEA}" dt="2024-11-28T14:06:03.726" v="158" actId="478"/>
          <ac:spMkLst>
            <pc:docMk/>
            <pc:sldMk cId="3726169750" sldId="294"/>
            <ac:spMk id="6" creationId="{001E1F02-2DD9-50DF-D1CB-A356F7DC6C7F}"/>
          </ac:spMkLst>
        </pc:spChg>
        <pc:spChg chg="add mod">
          <ac:chgData name="알리아" userId="16f5f46b-0626-4d48-9ba3-870a95b9da31" providerId="ADAL" clId="{5B3FA580-08A3-4BFA-BED2-134210B0CFEA}" dt="2024-11-28T14:06:01" v="157"/>
          <ac:spMkLst>
            <pc:docMk/>
            <pc:sldMk cId="3726169750" sldId="294"/>
            <ac:spMk id="8" creationId="{7D384BF7-5B8C-8A31-FDB5-60F83CAA4625}"/>
          </ac:spMkLst>
        </pc:spChg>
        <pc:spChg chg="add">
          <ac:chgData name="알리아" userId="16f5f46b-0626-4d48-9ba3-870a95b9da31" providerId="ADAL" clId="{5B3FA580-08A3-4BFA-BED2-134210B0CFEA}" dt="2024-11-29T09:29:57.590" v="562"/>
          <ac:spMkLst>
            <pc:docMk/>
            <pc:sldMk cId="3726169750" sldId="294"/>
            <ac:spMk id="9" creationId="{A5BB9696-9C42-41A0-02B9-551DCB97E9FB}"/>
          </ac:spMkLst>
        </pc:spChg>
        <pc:cxnChg chg="del">
          <ac:chgData name="알리아" userId="16f5f46b-0626-4d48-9ba3-870a95b9da31" providerId="ADAL" clId="{5B3FA580-08A3-4BFA-BED2-134210B0CFEA}" dt="2024-11-28T14:06:00.266" v="156" actId="478"/>
          <ac:cxnSpMkLst>
            <pc:docMk/>
            <pc:sldMk cId="3726169750" sldId="294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4:06:01" v="157"/>
          <ac:cxnSpMkLst>
            <pc:docMk/>
            <pc:sldMk cId="3726169750" sldId="294"/>
            <ac:cxnSpMk id="7" creationId="{ACC661EF-B359-6215-C3E1-5A5A99C046B3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9T09:35:33.937" v="613" actId="1076"/>
        <pc:sldMkLst>
          <pc:docMk/>
          <pc:sldMk cId="294417107" sldId="295"/>
        </pc:sldMkLst>
        <pc:spChg chg="del">
          <ac:chgData name="알리아" userId="16f5f46b-0626-4d48-9ba3-870a95b9da31" providerId="ADAL" clId="{5B3FA580-08A3-4BFA-BED2-134210B0CFEA}" dt="2024-11-28T14:06:42.335" v="166" actId="478"/>
          <ac:spMkLst>
            <pc:docMk/>
            <pc:sldMk cId="294417107" sldId="295"/>
            <ac:spMk id="3" creationId="{A177C5D2-F8CB-C17A-AE15-7F6410776DD0}"/>
          </ac:spMkLst>
        </pc:spChg>
        <pc:spChg chg="mod">
          <ac:chgData name="알리아" userId="16f5f46b-0626-4d48-9ba3-870a95b9da31" providerId="ADAL" clId="{5B3FA580-08A3-4BFA-BED2-134210B0CFEA}" dt="2024-11-29T09:35:33.937" v="613" actId="1076"/>
          <ac:spMkLst>
            <pc:docMk/>
            <pc:sldMk cId="294417107" sldId="295"/>
            <ac:spMk id="5" creationId="{B0847863-FC03-002F-0B68-424FD7FFFC8F}"/>
          </ac:spMkLst>
        </pc:spChg>
        <pc:spChg chg="add del mod">
          <ac:chgData name="알리아" userId="16f5f46b-0626-4d48-9ba3-870a95b9da31" providerId="ADAL" clId="{5B3FA580-08A3-4BFA-BED2-134210B0CFEA}" dt="2024-11-28T14:06:45.918" v="167" actId="478"/>
          <ac:spMkLst>
            <pc:docMk/>
            <pc:sldMk cId="294417107" sldId="295"/>
            <ac:spMk id="6" creationId="{F0DCB2D1-6606-F211-D06B-546F7B484629}"/>
          </ac:spMkLst>
        </pc:spChg>
        <pc:spChg chg="add mod">
          <ac:chgData name="알리아" userId="16f5f46b-0626-4d48-9ba3-870a95b9da31" providerId="ADAL" clId="{5B3FA580-08A3-4BFA-BED2-134210B0CFEA}" dt="2024-11-28T14:06:46.385" v="168"/>
          <ac:spMkLst>
            <pc:docMk/>
            <pc:sldMk cId="294417107" sldId="295"/>
            <ac:spMk id="8" creationId="{BEA5C8C9-9ABF-88F9-B8EA-AE69F06399A5}"/>
          </ac:spMkLst>
        </pc:spChg>
        <pc:spChg chg="add">
          <ac:chgData name="알리아" userId="16f5f46b-0626-4d48-9ba3-870a95b9da31" providerId="ADAL" clId="{5B3FA580-08A3-4BFA-BED2-134210B0CFEA}" dt="2024-11-29T09:33:37.398" v="593"/>
          <ac:spMkLst>
            <pc:docMk/>
            <pc:sldMk cId="294417107" sldId="295"/>
            <ac:spMk id="9" creationId="{515B0335-4A9E-07A8-6589-02BC937CF413}"/>
          </ac:spMkLst>
        </pc:spChg>
        <pc:spChg chg="add">
          <ac:chgData name="알리아" userId="16f5f46b-0626-4d48-9ba3-870a95b9da31" providerId="ADAL" clId="{5B3FA580-08A3-4BFA-BED2-134210B0CFEA}" dt="2024-11-29T09:33:42.343" v="595"/>
          <ac:spMkLst>
            <pc:docMk/>
            <pc:sldMk cId="294417107" sldId="295"/>
            <ac:spMk id="10" creationId="{A6C9C04E-7E24-4BE0-0246-A6C84EA05C17}"/>
          </ac:spMkLst>
        </pc:spChg>
        <pc:cxnChg chg="del">
          <ac:chgData name="알리아" userId="16f5f46b-0626-4d48-9ba3-870a95b9da31" providerId="ADAL" clId="{5B3FA580-08A3-4BFA-BED2-134210B0CFEA}" dt="2024-11-28T14:06:42.335" v="166" actId="478"/>
          <ac:cxnSpMkLst>
            <pc:docMk/>
            <pc:sldMk cId="294417107" sldId="295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4:06:46.385" v="168"/>
          <ac:cxnSpMkLst>
            <pc:docMk/>
            <pc:sldMk cId="294417107" sldId="295"/>
            <ac:cxnSpMk id="7" creationId="{5977E07D-4C9F-ADDA-1FD1-E5BFA409915E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9T09:57:54.665" v="762"/>
        <pc:sldMkLst>
          <pc:docMk/>
          <pc:sldMk cId="1039268364" sldId="296"/>
        </pc:sldMkLst>
        <pc:spChg chg="del">
          <ac:chgData name="알리아" userId="16f5f46b-0626-4d48-9ba3-870a95b9da31" providerId="ADAL" clId="{5B3FA580-08A3-4BFA-BED2-134210B0CFEA}" dt="2024-11-28T14:07:35.349" v="178" actId="478"/>
          <ac:spMkLst>
            <pc:docMk/>
            <pc:sldMk cId="1039268364" sldId="296"/>
            <ac:spMk id="3" creationId="{A177C5D2-F8CB-C17A-AE15-7F6410776DD0}"/>
          </ac:spMkLst>
        </pc:spChg>
        <pc:spChg chg="add del mod">
          <ac:chgData name="알리아" userId="16f5f46b-0626-4d48-9ba3-870a95b9da31" providerId="ADAL" clId="{5B3FA580-08A3-4BFA-BED2-134210B0CFEA}" dt="2024-11-28T14:07:38.705" v="179" actId="478"/>
          <ac:spMkLst>
            <pc:docMk/>
            <pc:sldMk cId="1039268364" sldId="296"/>
            <ac:spMk id="6" creationId="{AD35F4B9-5123-4462-24F2-6FE3E5B9D7F5}"/>
          </ac:spMkLst>
        </pc:spChg>
        <pc:spChg chg="add mod">
          <ac:chgData name="알리아" userId="16f5f46b-0626-4d48-9ba3-870a95b9da31" providerId="ADAL" clId="{5B3FA580-08A3-4BFA-BED2-134210B0CFEA}" dt="2024-11-28T14:07:40.050" v="180"/>
          <ac:spMkLst>
            <pc:docMk/>
            <pc:sldMk cId="1039268364" sldId="296"/>
            <ac:spMk id="8" creationId="{051A7BEC-83F5-4191-0B16-4BFAE457DA07}"/>
          </ac:spMkLst>
        </pc:spChg>
        <pc:graphicFrameChg chg="mod modGraphic">
          <ac:chgData name="알리아" userId="16f5f46b-0626-4d48-9ba3-870a95b9da31" providerId="ADAL" clId="{5B3FA580-08A3-4BFA-BED2-134210B0CFEA}" dt="2024-11-29T09:57:54.665" v="762"/>
          <ac:graphicFrameMkLst>
            <pc:docMk/>
            <pc:sldMk cId="1039268364" sldId="296"/>
            <ac:graphicFrameMk id="2" creationId="{DA0F4A0F-1A9E-1383-6FCD-06C6DB98EC14}"/>
          </ac:graphicFrameMkLst>
        </pc:graphicFrameChg>
        <pc:cxnChg chg="del">
          <ac:chgData name="알리아" userId="16f5f46b-0626-4d48-9ba3-870a95b9da31" providerId="ADAL" clId="{5B3FA580-08A3-4BFA-BED2-134210B0CFEA}" dt="2024-11-28T14:07:35.349" v="178" actId="478"/>
          <ac:cxnSpMkLst>
            <pc:docMk/>
            <pc:sldMk cId="1039268364" sldId="296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4:07:40.050" v="180"/>
          <ac:cxnSpMkLst>
            <pc:docMk/>
            <pc:sldMk cId="1039268364" sldId="296"/>
            <ac:cxnSpMk id="7" creationId="{AC0D124D-66DE-D45D-D6D6-9B07171B42BA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9T09:32:39.147" v="592" actId="14100"/>
        <pc:sldMkLst>
          <pc:docMk/>
          <pc:sldMk cId="5428214" sldId="297"/>
        </pc:sldMkLst>
        <pc:spChg chg="del">
          <ac:chgData name="알리아" userId="16f5f46b-0626-4d48-9ba3-870a95b9da31" providerId="ADAL" clId="{5B3FA580-08A3-4BFA-BED2-134210B0CFEA}" dt="2024-11-28T13:58:00.731" v="151" actId="478"/>
          <ac:spMkLst>
            <pc:docMk/>
            <pc:sldMk cId="5428214" sldId="297"/>
            <ac:spMk id="3" creationId="{A177C5D2-F8CB-C17A-AE15-7F6410776DD0}"/>
          </ac:spMkLst>
        </pc:spChg>
        <pc:spChg chg="mod">
          <ac:chgData name="알리아" userId="16f5f46b-0626-4d48-9ba3-870a95b9da31" providerId="ADAL" clId="{5B3FA580-08A3-4BFA-BED2-134210B0CFEA}" dt="2024-11-29T09:32:39.147" v="592" actId="14100"/>
          <ac:spMkLst>
            <pc:docMk/>
            <pc:sldMk cId="5428214" sldId="297"/>
            <ac:spMk id="5" creationId="{99293FAF-0726-CC19-83D0-0EA74C195219}"/>
          </ac:spMkLst>
        </pc:spChg>
        <pc:spChg chg="add del mod">
          <ac:chgData name="알리아" userId="16f5f46b-0626-4d48-9ba3-870a95b9da31" providerId="ADAL" clId="{5B3FA580-08A3-4BFA-BED2-134210B0CFEA}" dt="2024-11-28T13:58:04.665" v="152" actId="478"/>
          <ac:spMkLst>
            <pc:docMk/>
            <pc:sldMk cId="5428214" sldId="297"/>
            <ac:spMk id="6" creationId="{FDC2AF20-6B18-E0CB-56B9-8B85D4D4E318}"/>
          </ac:spMkLst>
        </pc:spChg>
        <pc:spChg chg="add mod">
          <ac:chgData name="알리아" userId="16f5f46b-0626-4d48-9ba3-870a95b9da31" providerId="ADAL" clId="{5B3FA580-08A3-4BFA-BED2-134210B0CFEA}" dt="2024-11-28T13:58:05.357" v="153"/>
          <ac:spMkLst>
            <pc:docMk/>
            <pc:sldMk cId="5428214" sldId="297"/>
            <ac:spMk id="8" creationId="{D6E23C39-BD27-18D8-F2CF-CE4D24F4039A}"/>
          </ac:spMkLst>
        </pc:spChg>
        <pc:cxnChg chg="del">
          <ac:chgData name="알리아" userId="16f5f46b-0626-4d48-9ba3-870a95b9da31" providerId="ADAL" clId="{5B3FA580-08A3-4BFA-BED2-134210B0CFEA}" dt="2024-11-28T13:58:00.731" v="151" actId="478"/>
          <ac:cxnSpMkLst>
            <pc:docMk/>
            <pc:sldMk cId="5428214" sldId="297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3:58:05.357" v="153"/>
          <ac:cxnSpMkLst>
            <pc:docMk/>
            <pc:sldMk cId="5428214" sldId="297"/>
            <ac:cxnSpMk id="7" creationId="{2361F239-A114-9D95-929D-0D10B054A395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9T09:36:46.517" v="623" actId="20577"/>
        <pc:sldMkLst>
          <pc:docMk/>
          <pc:sldMk cId="810143566" sldId="298"/>
        </pc:sldMkLst>
        <pc:spChg chg="del">
          <ac:chgData name="알리아" userId="16f5f46b-0626-4d48-9ba3-870a95b9da31" providerId="ADAL" clId="{5B3FA580-08A3-4BFA-BED2-134210B0CFEA}" dt="2024-11-28T14:06:26.381" v="163" actId="478"/>
          <ac:spMkLst>
            <pc:docMk/>
            <pc:sldMk cId="810143566" sldId="298"/>
            <ac:spMk id="3" creationId="{A177C5D2-F8CB-C17A-AE15-7F6410776DD0}"/>
          </ac:spMkLst>
        </pc:spChg>
        <pc:spChg chg="mod">
          <ac:chgData name="알리아" userId="16f5f46b-0626-4d48-9ba3-870a95b9da31" providerId="ADAL" clId="{5B3FA580-08A3-4BFA-BED2-134210B0CFEA}" dt="2024-11-29T09:36:46.517" v="623" actId="20577"/>
          <ac:spMkLst>
            <pc:docMk/>
            <pc:sldMk cId="810143566" sldId="298"/>
            <ac:spMk id="5" creationId="{FC4CBCB6-6CBE-9C15-CD3E-34B46531D808}"/>
          </ac:spMkLst>
        </pc:spChg>
        <pc:spChg chg="add del mod">
          <ac:chgData name="알리아" userId="16f5f46b-0626-4d48-9ba3-870a95b9da31" providerId="ADAL" clId="{5B3FA580-08A3-4BFA-BED2-134210B0CFEA}" dt="2024-11-28T14:06:29.915" v="164" actId="478"/>
          <ac:spMkLst>
            <pc:docMk/>
            <pc:sldMk cId="810143566" sldId="298"/>
            <ac:spMk id="6" creationId="{599F6E87-661D-F43E-491B-A76C57462E81}"/>
          </ac:spMkLst>
        </pc:spChg>
        <pc:spChg chg="add mod">
          <ac:chgData name="알리아" userId="16f5f46b-0626-4d48-9ba3-870a95b9da31" providerId="ADAL" clId="{5B3FA580-08A3-4BFA-BED2-134210B0CFEA}" dt="2024-11-28T14:06:30.665" v="165"/>
          <ac:spMkLst>
            <pc:docMk/>
            <pc:sldMk cId="810143566" sldId="298"/>
            <ac:spMk id="8" creationId="{1DE7CBF2-5B0B-1E08-3040-B38291CCE55B}"/>
          </ac:spMkLst>
        </pc:spChg>
        <pc:cxnChg chg="del">
          <ac:chgData name="알리아" userId="16f5f46b-0626-4d48-9ba3-870a95b9da31" providerId="ADAL" clId="{5B3FA580-08A3-4BFA-BED2-134210B0CFEA}" dt="2024-11-28T14:06:26.381" v="163" actId="478"/>
          <ac:cxnSpMkLst>
            <pc:docMk/>
            <pc:sldMk cId="810143566" sldId="298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4:06:30.665" v="165"/>
          <ac:cxnSpMkLst>
            <pc:docMk/>
            <pc:sldMk cId="810143566" sldId="298"/>
            <ac:cxnSpMk id="7" creationId="{C5D4CCDE-F83B-F6E3-9774-3FD35A5B4128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9T09:36:38.948" v="622" actId="20577"/>
        <pc:sldMkLst>
          <pc:docMk/>
          <pc:sldMk cId="3898364464" sldId="299"/>
        </pc:sldMkLst>
        <pc:spChg chg="del">
          <ac:chgData name="알리아" userId="16f5f46b-0626-4d48-9ba3-870a95b9da31" providerId="ADAL" clId="{5B3FA580-08A3-4BFA-BED2-134210B0CFEA}" dt="2024-11-28T14:07:23.567" v="175" actId="478"/>
          <ac:spMkLst>
            <pc:docMk/>
            <pc:sldMk cId="3898364464" sldId="299"/>
            <ac:spMk id="3" creationId="{A177C5D2-F8CB-C17A-AE15-7F6410776DD0}"/>
          </ac:spMkLst>
        </pc:spChg>
        <pc:spChg chg="mod">
          <ac:chgData name="알리아" userId="16f5f46b-0626-4d48-9ba3-870a95b9da31" providerId="ADAL" clId="{5B3FA580-08A3-4BFA-BED2-134210B0CFEA}" dt="2024-11-29T09:36:38.948" v="622" actId="20577"/>
          <ac:spMkLst>
            <pc:docMk/>
            <pc:sldMk cId="3898364464" sldId="299"/>
            <ac:spMk id="5" creationId="{B0847863-FC03-002F-0B68-424FD7FFFC8F}"/>
          </ac:spMkLst>
        </pc:spChg>
        <pc:spChg chg="add del mod">
          <ac:chgData name="알리아" userId="16f5f46b-0626-4d48-9ba3-870a95b9da31" providerId="ADAL" clId="{5B3FA580-08A3-4BFA-BED2-134210B0CFEA}" dt="2024-11-28T14:07:27.322" v="176" actId="478"/>
          <ac:spMkLst>
            <pc:docMk/>
            <pc:sldMk cId="3898364464" sldId="299"/>
            <ac:spMk id="6" creationId="{FF78F956-D436-D6D0-05C7-3B9500707736}"/>
          </ac:spMkLst>
        </pc:spChg>
        <pc:spChg chg="add mod">
          <ac:chgData name="알리아" userId="16f5f46b-0626-4d48-9ba3-870a95b9da31" providerId="ADAL" clId="{5B3FA580-08A3-4BFA-BED2-134210B0CFEA}" dt="2024-11-28T14:07:28.241" v="177"/>
          <ac:spMkLst>
            <pc:docMk/>
            <pc:sldMk cId="3898364464" sldId="299"/>
            <ac:spMk id="8" creationId="{7FEFD45A-CD1C-5949-E7F8-11204A09D1CD}"/>
          </ac:spMkLst>
        </pc:spChg>
        <pc:cxnChg chg="del">
          <ac:chgData name="알리아" userId="16f5f46b-0626-4d48-9ba3-870a95b9da31" providerId="ADAL" clId="{5B3FA580-08A3-4BFA-BED2-134210B0CFEA}" dt="2024-11-28T14:07:23.567" v="175" actId="478"/>
          <ac:cxnSpMkLst>
            <pc:docMk/>
            <pc:sldMk cId="3898364464" sldId="299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4:07:28.241" v="177"/>
          <ac:cxnSpMkLst>
            <pc:docMk/>
            <pc:sldMk cId="3898364464" sldId="299"/>
            <ac:cxnSpMk id="7" creationId="{FCD009B4-2EB4-AEE7-BCA6-868D7ACFE97D}"/>
          </ac:cxnSpMkLst>
        </pc:cxnChg>
      </pc:sldChg>
      <pc:sldChg chg="add">
        <pc:chgData name="알리아" userId="16f5f46b-0626-4d48-9ba3-870a95b9da31" providerId="ADAL" clId="{5B3FA580-08A3-4BFA-BED2-134210B0CFEA}" dt="2024-11-28T13:49:00.719" v="113"/>
        <pc:sldMkLst>
          <pc:docMk/>
          <pc:sldMk cId="118578952" sldId="300"/>
        </pc:sldMkLst>
      </pc:sldChg>
      <pc:sldChg chg="addSp delSp modSp add mod">
        <pc:chgData name="알리아" userId="16f5f46b-0626-4d48-9ba3-870a95b9da31" providerId="ADAL" clId="{5B3FA580-08A3-4BFA-BED2-134210B0CFEA}" dt="2024-11-28T13:57:11.427" v="142"/>
        <pc:sldMkLst>
          <pc:docMk/>
          <pc:sldMk cId="404328792" sldId="301"/>
        </pc:sldMkLst>
        <pc:spChg chg="del">
          <ac:chgData name="알리아" userId="16f5f46b-0626-4d48-9ba3-870a95b9da31" providerId="ADAL" clId="{5B3FA580-08A3-4BFA-BED2-134210B0CFEA}" dt="2024-11-28T13:57:08.519" v="140" actId="478"/>
          <ac:spMkLst>
            <pc:docMk/>
            <pc:sldMk cId="404328792" sldId="301"/>
            <ac:spMk id="3" creationId="{A177C5D2-F8CB-C17A-AE15-7F6410776DD0}"/>
          </ac:spMkLst>
        </pc:spChg>
        <pc:spChg chg="add del mod">
          <ac:chgData name="알리아" userId="16f5f46b-0626-4d48-9ba3-870a95b9da31" providerId="ADAL" clId="{5B3FA580-08A3-4BFA-BED2-134210B0CFEA}" dt="2024-11-28T13:57:10.986" v="141" actId="478"/>
          <ac:spMkLst>
            <pc:docMk/>
            <pc:sldMk cId="404328792" sldId="301"/>
            <ac:spMk id="5" creationId="{B5B4E887-91E1-8F53-BD7F-A6582D21CA72}"/>
          </ac:spMkLst>
        </pc:spChg>
        <pc:spChg chg="add mod">
          <ac:chgData name="알리아" userId="16f5f46b-0626-4d48-9ba3-870a95b9da31" providerId="ADAL" clId="{5B3FA580-08A3-4BFA-BED2-134210B0CFEA}" dt="2024-11-28T13:57:11.427" v="142"/>
          <ac:spMkLst>
            <pc:docMk/>
            <pc:sldMk cId="404328792" sldId="301"/>
            <ac:spMk id="7" creationId="{D669F555-E099-80EB-9C11-7E59FAA9714E}"/>
          </ac:spMkLst>
        </pc:spChg>
        <pc:cxnChg chg="del">
          <ac:chgData name="알리아" userId="16f5f46b-0626-4d48-9ba3-870a95b9da31" providerId="ADAL" clId="{5B3FA580-08A3-4BFA-BED2-134210B0CFEA}" dt="2024-11-28T13:57:08.519" v="140" actId="478"/>
          <ac:cxnSpMkLst>
            <pc:docMk/>
            <pc:sldMk cId="404328792" sldId="301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3:57:11.427" v="142"/>
          <ac:cxnSpMkLst>
            <pc:docMk/>
            <pc:sldMk cId="404328792" sldId="301"/>
            <ac:cxnSpMk id="6" creationId="{C674C0C5-1217-969F-98CE-8ECFF666369D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9T09:31:21.243" v="579" actId="20577"/>
        <pc:sldMkLst>
          <pc:docMk/>
          <pc:sldMk cId="4162452471" sldId="302"/>
        </pc:sldMkLst>
        <pc:spChg chg="del">
          <ac:chgData name="알리아" userId="16f5f46b-0626-4d48-9ba3-870a95b9da31" providerId="ADAL" clId="{5B3FA580-08A3-4BFA-BED2-134210B0CFEA}" dt="2024-11-28T13:57:22.639" v="144" actId="478"/>
          <ac:spMkLst>
            <pc:docMk/>
            <pc:sldMk cId="4162452471" sldId="302"/>
            <ac:spMk id="3" creationId="{A177C5D2-F8CB-C17A-AE15-7F6410776DD0}"/>
          </ac:spMkLst>
        </pc:spChg>
        <pc:spChg chg="mod">
          <ac:chgData name="알리아" userId="16f5f46b-0626-4d48-9ba3-870a95b9da31" providerId="ADAL" clId="{5B3FA580-08A3-4BFA-BED2-134210B0CFEA}" dt="2024-11-29T09:31:21.243" v="579" actId="20577"/>
          <ac:spMkLst>
            <pc:docMk/>
            <pc:sldMk cId="4162452471" sldId="302"/>
            <ac:spMk id="5" creationId="{99293FAF-0726-CC19-83D0-0EA74C195219}"/>
          </ac:spMkLst>
        </pc:spChg>
        <pc:spChg chg="add del mod">
          <ac:chgData name="알리아" userId="16f5f46b-0626-4d48-9ba3-870a95b9da31" providerId="ADAL" clId="{5B3FA580-08A3-4BFA-BED2-134210B0CFEA}" dt="2024-11-28T13:57:24.648" v="145" actId="478"/>
          <ac:spMkLst>
            <pc:docMk/>
            <pc:sldMk cId="4162452471" sldId="302"/>
            <ac:spMk id="6" creationId="{B6F76ED0-76A9-5440-9E63-15D92E07F024}"/>
          </ac:spMkLst>
        </pc:spChg>
        <pc:spChg chg="add mod">
          <ac:chgData name="알리아" userId="16f5f46b-0626-4d48-9ba3-870a95b9da31" providerId="ADAL" clId="{5B3FA580-08A3-4BFA-BED2-134210B0CFEA}" dt="2024-11-28T13:57:25.341" v="146"/>
          <ac:spMkLst>
            <pc:docMk/>
            <pc:sldMk cId="4162452471" sldId="302"/>
            <ac:spMk id="8" creationId="{3AE0D0CA-2C3B-61EB-5878-F17F032682D4}"/>
          </ac:spMkLst>
        </pc:spChg>
        <pc:cxnChg chg="del">
          <ac:chgData name="알리아" userId="16f5f46b-0626-4d48-9ba3-870a95b9da31" providerId="ADAL" clId="{5B3FA580-08A3-4BFA-BED2-134210B0CFEA}" dt="2024-11-28T13:57:19.327" v="143" actId="478"/>
          <ac:cxnSpMkLst>
            <pc:docMk/>
            <pc:sldMk cId="4162452471" sldId="302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3:57:25.341" v="146"/>
          <ac:cxnSpMkLst>
            <pc:docMk/>
            <pc:sldMk cId="4162452471" sldId="302"/>
            <ac:cxnSpMk id="7" creationId="{DCC776F2-503F-3906-556B-F0B5BB57D55C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8T13:57:52.061" v="150"/>
        <pc:sldMkLst>
          <pc:docMk/>
          <pc:sldMk cId="192323113" sldId="303"/>
        </pc:sldMkLst>
        <pc:spChg chg="del">
          <ac:chgData name="알리아" userId="16f5f46b-0626-4d48-9ba3-870a95b9da31" providerId="ADAL" clId="{5B3FA580-08A3-4BFA-BED2-134210B0CFEA}" dt="2024-11-28T13:57:48.217" v="148" actId="478"/>
          <ac:spMkLst>
            <pc:docMk/>
            <pc:sldMk cId="192323113" sldId="303"/>
            <ac:spMk id="3" creationId="{A177C5D2-F8CB-C17A-AE15-7F6410776DD0}"/>
          </ac:spMkLst>
        </pc:spChg>
        <pc:spChg chg="add del mod">
          <ac:chgData name="알리아" userId="16f5f46b-0626-4d48-9ba3-870a95b9da31" providerId="ADAL" clId="{5B3FA580-08A3-4BFA-BED2-134210B0CFEA}" dt="2024-11-28T13:57:51.099" v="149" actId="478"/>
          <ac:spMkLst>
            <pc:docMk/>
            <pc:sldMk cId="192323113" sldId="303"/>
            <ac:spMk id="7" creationId="{72DD53EE-960D-3482-B97B-5CCDBCBF4B96}"/>
          </ac:spMkLst>
        </pc:spChg>
        <pc:spChg chg="add mod">
          <ac:chgData name="알리아" userId="16f5f46b-0626-4d48-9ba3-870a95b9da31" providerId="ADAL" clId="{5B3FA580-08A3-4BFA-BED2-134210B0CFEA}" dt="2024-11-28T13:57:52.061" v="150"/>
          <ac:spMkLst>
            <pc:docMk/>
            <pc:sldMk cId="192323113" sldId="303"/>
            <ac:spMk id="9" creationId="{0C62C6B4-429F-D307-51C5-38491E2966F2}"/>
          </ac:spMkLst>
        </pc:spChg>
        <pc:cxnChg chg="del">
          <ac:chgData name="알리아" userId="16f5f46b-0626-4d48-9ba3-870a95b9da31" providerId="ADAL" clId="{5B3FA580-08A3-4BFA-BED2-134210B0CFEA}" dt="2024-11-28T13:57:44.670" v="147" actId="478"/>
          <ac:cxnSpMkLst>
            <pc:docMk/>
            <pc:sldMk cId="192323113" sldId="303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3:57:52.061" v="150"/>
          <ac:cxnSpMkLst>
            <pc:docMk/>
            <pc:sldMk cId="192323113" sldId="303"/>
            <ac:cxnSpMk id="8" creationId="{ECBBCBFA-AD8F-A3C6-6468-1EAF97912938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8T14:06:17.393" v="162"/>
        <pc:sldMkLst>
          <pc:docMk/>
          <pc:sldMk cId="2106211311" sldId="304"/>
        </pc:sldMkLst>
        <pc:spChg chg="del">
          <ac:chgData name="알리아" userId="16f5f46b-0626-4d48-9ba3-870a95b9da31" providerId="ADAL" clId="{5B3FA580-08A3-4BFA-BED2-134210B0CFEA}" dt="2024-11-28T14:06:12.744" v="159" actId="478"/>
          <ac:spMkLst>
            <pc:docMk/>
            <pc:sldMk cId="2106211311" sldId="304"/>
            <ac:spMk id="3" creationId="{A177C5D2-F8CB-C17A-AE15-7F6410776DD0}"/>
          </ac:spMkLst>
        </pc:spChg>
        <pc:spChg chg="add del mod">
          <ac:chgData name="알리아" userId="16f5f46b-0626-4d48-9ba3-870a95b9da31" providerId="ADAL" clId="{5B3FA580-08A3-4BFA-BED2-134210B0CFEA}" dt="2024-11-28T14:06:14.921" v="160" actId="478"/>
          <ac:spMkLst>
            <pc:docMk/>
            <pc:sldMk cId="2106211311" sldId="304"/>
            <ac:spMk id="8" creationId="{3860C8C1-FF4D-26B1-F4BA-AD66CC4B0C40}"/>
          </ac:spMkLst>
        </pc:spChg>
        <pc:spChg chg="add mod">
          <ac:chgData name="알리아" userId="16f5f46b-0626-4d48-9ba3-870a95b9da31" providerId="ADAL" clId="{5B3FA580-08A3-4BFA-BED2-134210B0CFEA}" dt="2024-11-28T14:06:17.393" v="162"/>
          <ac:spMkLst>
            <pc:docMk/>
            <pc:sldMk cId="2106211311" sldId="304"/>
            <ac:spMk id="10" creationId="{D56F1739-EA29-62A4-5CE4-152C867BC6B2}"/>
          </ac:spMkLst>
        </pc:spChg>
        <pc:cxnChg chg="del">
          <ac:chgData name="알리아" userId="16f5f46b-0626-4d48-9ba3-870a95b9da31" providerId="ADAL" clId="{5B3FA580-08A3-4BFA-BED2-134210B0CFEA}" dt="2024-11-28T14:06:16.823" v="161" actId="478"/>
          <ac:cxnSpMkLst>
            <pc:docMk/>
            <pc:sldMk cId="2106211311" sldId="304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4:06:17.393" v="162"/>
          <ac:cxnSpMkLst>
            <pc:docMk/>
            <pc:sldMk cId="2106211311" sldId="304"/>
            <ac:cxnSpMk id="9" creationId="{C708CD4C-8193-6160-7B82-2A3F9DD43590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8T14:06:56.519" v="171"/>
        <pc:sldMkLst>
          <pc:docMk/>
          <pc:sldMk cId="2786417630" sldId="305"/>
        </pc:sldMkLst>
        <pc:spChg chg="del">
          <ac:chgData name="알리아" userId="16f5f46b-0626-4d48-9ba3-870a95b9da31" providerId="ADAL" clId="{5B3FA580-08A3-4BFA-BED2-134210B0CFEA}" dt="2024-11-28T14:06:52.890" v="169" actId="478"/>
          <ac:spMkLst>
            <pc:docMk/>
            <pc:sldMk cId="2786417630" sldId="305"/>
            <ac:spMk id="3" creationId="{A177C5D2-F8CB-C17A-AE15-7F6410776DD0}"/>
          </ac:spMkLst>
        </pc:spChg>
        <pc:spChg chg="add del mod">
          <ac:chgData name="알리아" userId="16f5f46b-0626-4d48-9ba3-870a95b9da31" providerId="ADAL" clId="{5B3FA580-08A3-4BFA-BED2-134210B0CFEA}" dt="2024-11-28T14:06:55.516" v="170" actId="478"/>
          <ac:spMkLst>
            <pc:docMk/>
            <pc:sldMk cId="2786417630" sldId="305"/>
            <ac:spMk id="7" creationId="{A2F19E3D-3C17-9D74-6F00-7263E4E948B4}"/>
          </ac:spMkLst>
        </pc:spChg>
        <pc:spChg chg="add mod">
          <ac:chgData name="알리아" userId="16f5f46b-0626-4d48-9ba3-870a95b9da31" providerId="ADAL" clId="{5B3FA580-08A3-4BFA-BED2-134210B0CFEA}" dt="2024-11-28T14:06:56.519" v="171"/>
          <ac:spMkLst>
            <pc:docMk/>
            <pc:sldMk cId="2786417630" sldId="305"/>
            <ac:spMk id="9" creationId="{81ABFA98-8458-BA74-DB77-4DC94709B313}"/>
          </ac:spMkLst>
        </pc:spChg>
        <pc:cxnChg chg="del">
          <ac:chgData name="알리아" userId="16f5f46b-0626-4d48-9ba3-870a95b9da31" providerId="ADAL" clId="{5B3FA580-08A3-4BFA-BED2-134210B0CFEA}" dt="2024-11-28T14:06:52.890" v="169" actId="478"/>
          <ac:cxnSpMkLst>
            <pc:docMk/>
            <pc:sldMk cId="2786417630" sldId="305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4:06:56.519" v="171"/>
          <ac:cxnSpMkLst>
            <pc:docMk/>
            <pc:sldMk cId="2786417630" sldId="305"/>
            <ac:cxnSpMk id="8" creationId="{23F698CE-D7A5-AF0C-4CB9-9B661E0316C1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8T14:07:12.762" v="174"/>
        <pc:sldMkLst>
          <pc:docMk/>
          <pc:sldMk cId="1028681423" sldId="306"/>
        </pc:sldMkLst>
        <pc:spChg chg="del">
          <ac:chgData name="알리아" userId="16f5f46b-0626-4d48-9ba3-870a95b9da31" providerId="ADAL" clId="{5B3FA580-08A3-4BFA-BED2-134210B0CFEA}" dt="2024-11-28T14:07:07.944" v="172" actId="478"/>
          <ac:spMkLst>
            <pc:docMk/>
            <pc:sldMk cId="1028681423" sldId="306"/>
            <ac:spMk id="3" creationId="{A177C5D2-F8CB-C17A-AE15-7F6410776DD0}"/>
          </ac:spMkLst>
        </pc:spChg>
        <pc:spChg chg="add del mod">
          <ac:chgData name="알리아" userId="16f5f46b-0626-4d48-9ba3-870a95b9da31" providerId="ADAL" clId="{5B3FA580-08A3-4BFA-BED2-134210B0CFEA}" dt="2024-11-28T14:07:12.286" v="173" actId="478"/>
          <ac:spMkLst>
            <pc:docMk/>
            <pc:sldMk cId="1028681423" sldId="306"/>
            <ac:spMk id="6" creationId="{AEE666C9-1AA6-1D7F-8C41-390A312F4312}"/>
          </ac:spMkLst>
        </pc:spChg>
        <pc:spChg chg="add mod">
          <ac:chgData name="알리아" userId="16f5f46b-0626-4d48-9ba3-870a95b9da31" providerId="ADAL" clId="{5B3FA580-08A3-4BFA-BED2-134210B0CFEA}" dt="2024-11-28T14:07:12.762" v="174"/>
          <ac:spMkLst>
            <pc:docMk/>
            <pc:sldMk cId="1028681423" sldId="306"/>
            <ac:spMk id="8" creationId="{279B9582-BFDF-C242-8AD5-E3042C8F585A}"/>
          </ac:spMkLst>
        </pc:spChg>
        <pc:cxnChg chg="del">
          <ac:chgData name="알리아" userId="16f5f46b-0626-4d48-9ba3-870a95b9da31" providerId="ADAL" clId="{5B3FA580-08A3-4BFA-BED2-134210B0CFEA}" dt="2024-11-28T14:07:07.944" v="172" actId="478"/>
          <ac:cxnSpMkLst>
            <pc:docMk/>
            <pc:sldMk cId="1028681423" sldId="306"/>
            <ac:cxnSpMk id="4" creationId="{3B88E6B6-745A-5614-2C75-6C80FE2DE3A1}"/>
          </ac:cxnSpMkLst>
        </pc:cxnChg>
        <pc:cxnChg chg="add mod">
          <ac:chgData name="알리아" userId="16f5f46b-0626-4d48-9ba3-870a95b9da31" providerId="ADAL" clId="{5B3FA580-08A3-4BFA-BED2-134210B0CFEA}" dt="2024-11-28T14:07:12.762" v="174"/>
          <ac:cxnSpMkLst>
            <pc:docMk/>
            <pc:sldMk cId="1028681423" sldId="306"/>
            <ac:cxnSpMk id="7" creationId="{E83DE239-0D60-E092-E713-013087C00019}"/>
          </ac:cxnSpMkLst>
        </pc:cxnChg>
      </pc:sldChg>
      <pc:sldChg chg="addSp delSp modSp add mod">
        <pc:chgData name="알리아" userId="16f5f46b-0626-4d48-9ba3-870a95b9da31" providerId="ADAL" clId="{5B3FA580-08A3-4BFA-BED2-134210B0CFEA}" dt="2024-11-29T09:42:50.657" v="637" actId="1076"/>
        <pc:sldMkLst>
          <pc:docMk/>
          <pc:sldMk cId="1518595465" sldId="307"/>
        </pc:sldMkLst>
        <pc:spChg chg="add mod">
          <ac:chgData name="알리아" userId="16f5f46b-0626-4d48-9ba3-870a95b9da31" providerId="ADAL" clId="{5B3FA580-08A3-4BFA-BED2-134210B0CFEA}" dt="2024-11-29T09:42:50.657" v="637" actId="1076"/>
          <ac:spMkLst>
            <pc:docMk/>
            <pc:sldMk cId="1518595465" sldId="307"/>
            <ac:spMk id="6" creationId="{72114DBE-DD21-F115-E9AF-E6FDD71DF977}"/>
          </ac:spMkLst>
        </pc:spChg>
        <pc:spChg chg="mod">
          <ac:chgData name="알리아" userId="16f5f46b-0626-4d48-9ba3-870a95b9da31" providerId="ADAL" clId="{5B3FA580-08A3-4BFA-BED2-134210B0CFEA}" dt="2024-11-28T14:08:21.148" v="207" actId="20577"/>
          <ac:spMkLst>
            <pc:docMk/>
            <pc:sldMk cId="1518595465" sldId="307"/>
            <ac:spMk id="8" creationId="{33D8998A-B4AB-AAFC-2DAE-DCF1C9BD2080}"/>
          </ac:spMkLst>
        </pc:spChg>
        <pc:spChg chg="add">
          <ac:chgData name="알리아" userId="16f5f46b-0626-4d48-9ba3-870a95b9da31" providerId="ADAL" clId="{5B3FA580-08A3-4BFA-BED2-134210B0CFEA}" dt="2024-11-29T09:42:36.187" v="634"/>
          <ac:spMkLst>
            <pc:docMk/>
            <pc:sldMk cId="1518595465" sldId="307"/>
            <ac:spMk id="9" creationId="{F214106A-BEF1-D1A7-C8A7-8591A3FC8CC1}"/>
          </ac:spMkLst>
        </pc:spChg>
        <pc:grpChg chg="add mod">
          <ac:chgData name="알리아" userId="16f5f46b-0626-4d48-9ba3-870a95b9da31" providerId="ADAL" clId="{5B3FA580-08A3-4BFA-BED2-134210B0CFEA}" dt="2024-11-29T07:29:39.293" v="311" actId="1076"/>
          <ac:grpSpMkLst>
            <pc:docMk/>
            <pc:sldMk cId="1518595465" sldId="307"/>
            <ac:grpSpMk id="3" creationId="{5C8C89E4-E52F-8CCD-8C62-AEC3BA35F025}"/>
          </ac:grpSpMkLst>
        </pc:grpChg>
        <pc:graphicFrameChg chg="del">
          <ac:chgData name="알리아" userId="16f5f46b-0626-4d48-9ba3-870a95b9da31" providerId="ADAL" clId="{5B3FA580-08A3-4BFA-BED2-134210B0CFEA}" dt="2024-11-28T14:07:58.250" v="182" actId="478"/>
          <ac:graphicFrameMkLst>
            <pc:docMk/>
            <pc:sldMk cId="1518595465" sldId="307"/>
            <ac:graphicFrameMk id="2" creationId="{B593562F-4DCF-3085-F4A2-A8C107A137A7}"/>
          </ac:graphicFrameMkLst>
        </pc:graphicFrameChg>
        <pc:picChg chg="mod">
          <ac:chgData name="알리아" userId="16f5f46b-0626-4d48-9ba3-870a95b9da31" providerId="ADAL" clId="{5B3FA580-08A3-4BFA-BED2-134210B0CFEA}" dt="2024-11-29T07:29:26.588" v="279" actId="1035"/>
          <ac:picMkLst>
            <pc:docMk/>
            <pc:sldMk cId="1518595465" sldId="307"/>
            <ac:picMk id="4" creationId="{87980501-E3E8-451C-F20D-BCFE58881F9D}"/>
          </ac:picMkLst>
        </pc:picChg>
        <pc:picChg chg="mod">
          <ac:chgData name="알리아" userId="16f5f46b-0626-4d48-9ba3-870a95b9da31" providerId="ADAL" clId="{5B3FA580-08A3-4BFA-BED2-134210B0CFEA}" dt="2024-11-28T14:15:22.441" v="213"/>
          <ac:picMkLst>
            <pc:docMk/>
            <pc:sldMk cId="1518595465" sldId="307"/>
            <ac:picMk id="5" creationId="{CE60CD58-6309-ABB3-BBF6-DBAB27687D3F}"/>
          </ac:picMkLst>
        </pc:picChg>
      </pc:sldChg>
      <pc:sldChg chg="modSp add del mod">
        <pc:chgData name="알리아" userId="16f5f46b-0626-4d48-9ba3-870a95b9da31" providerId="ADAL" clId="{5B3FA580-08A3-4BFA-BED2-134210B0CFEA}" dt="2024-11-28T14:05:33.009" v="155" actId="47"/>
        <pc:sldMkLst>
          <pc:docMk/>
          <pc:sldMk cId="2957746059" sldId="307"/>
        </pc:sldMkLst>
        <pc:spChg chg="mod">
          <ac:chgData name="알리아" userId="16f5f46b-0626-4d48-9ba3-870a95b9da31" providerId="ADAL" clId="{5B3FA580-08A3-4BFA-BED2-134210B0CFEA}" dt="2024-11-28T13:58:34.180" v="154" actId="20577"/>
          <ac:spMkLst>
            <pc:docMk/>
            <pc:sldMk cId="2957746059" sldId="307"/>
            <ac:spMk id="3" creationId="{23815B0B-59E0-C7BB-C7F9-006C85183DAC}"/>
          </ac:spMkLst>
        </pc:spChg>
      </pc:sldChg>
      <pc:sldChg chg="add del">
        <pc:chgData name="알리아" userId="16f5f46b-0626-4d48-9ba3-870a95b9da31" providerId="ADAL" clId="{5B3FA580-08A3-4BFA-BED2-134210B0CFEA}" dt="2024-11-28T14:08:28.716" v="210" actId="47"/>
        <pc:sldMkLst>
          <pc:docMk/>
          <pc:sldMk cId="451685759" sldId="308"/>
        </pc:sldMkLst>
      </pc:sldChg>
      <pc:sldChg chg="add del">
        <pc:chgData name="알리아" userId="16f5f46b-0626-4d48-9ba3-870a95b9da31" providerId="ADAL" clId="{5B3FA580-08A3-4BFA-BED2-134210B0CFEA}" dt="2024-11-28T14:08:29.504" v="211" actId="47"/>
        <pc:sldMkLst>
          <pc:docMk/>
          <pc:sldMk cId="623663977" sldId="309"/>
        </pc:sldMkLst>
      </pc:sldChg>
      <pc:sldChg chg="addSp modSp add del mod">
        <pc:chgData name="알리아" userId="16f5f46b-0626-4d48-9ba3-870a95b9da31" providerId="ADAL" clId="{5B3FA580-08A3-4BFA-BED2-134210B0CFEA}" dt="2024-11-29T07:31:31.497" v="323" actId="47"/>
        <pc:sldMkLst>
          <pc:docMk/>
          <pc:sldMk cId="1067591152" sldId="310"/>
        </pc:sldMkLst>
        <pc:spChg chg="add mod">
          <ac:chgData name="알리아" userId="16f5f46b-0626-4d48-9ba3-870a95b9da31" providerId="ADAL" clId="{5B3FA580-08A3-4BFA-BED2-134210B0CFEA}" dt="2024-11-29T07:17:39.572" v="275" actId="14100"/>
          <ac:spMkLst>
            <pc:docMk/>
            <pc:sldMk cId="1067591152" sldId="310"/>
            <ac:spMk id="2" creationId="{370992DF-2B10-6B96-4EB5-C2B953DA6730}"/>
          </ac:spMkLst>
        </pc:spChg>
        <pc:spChg chg="add mod">
          <ac:chgData name="알리아" userId="16f5f46b-0626-4d48-9ba3-870a95b9da31" providerId="ADAL" clId="{5B3FA580-08A3-4BFA-BED2-134210B0CFEA}" dt="2024-11-29T07:17:39.572" v="275" actId="14100"/>
          <ac:spMkLst>
            <pc:docMk/>
            <pc:sldMk cId="1067591152" sldId="310"/>
            <ac:spMk id="3" creationId="{ECF11FBF-BDEC-F72B-51E4-FFAE390FEB0E}"/>
          </ac:spMkLst>
        </pc:spChg>
      </pc:sldChg>
      <pc:sldChg chg="addSp modSp add del mod">
        <pc:chgData name="알리아" userId="16f5f46b-0626-4d48-9ba3-870a95b9da31" providerId="ADAL" clId="{5B3FA580-08A3-4BFA-BED2-134210B0CFEA}" dt="2024-11-29T09:05:02.821" v="400" actId="47"/>
        <pc:sldMkLst>
          <pc:docMk/>
          <pc:sldMk cId="1446789486" sldId="311"/>
        </pc:sldMkLst>
        <pc:spChg chg="add mod">
          <ac:chgData name="알리아" userId="16f5f46b-0626-4d48-9ba3-870a95b9da31" providerId="ADAL" clId="{5B3FA580-08A3-4BFA-BED2-134210B0CFEA}" dt="2024-11-29T07:54:06.859" v="333" actId="1076"/>
          <ac:spMkLst>
            <pc:docMk/>
            <pc:sldMk cId="1446789486" sldId="311"/>
            <ac:spMk id="3" creationId="{AD3C44BC-17EF-33A8-22EC-91D13DFE4DFB}"/>
          </ac:spMkLst>
        </pc:spChg>
      </pc:sldChg>
      <pc:sldChg chg="addSp delSp modSp add mod">
        <pc:chgData name="알리아" userId="16f5f46b-0626-4d48-9ba3-870a95b9da31" providerId="ADAL" clId="{5B3FA580-08A3-4BFA-BED2-134210B0CFEA}" dt="2024-11-29T09:43:56.298" v="649" actId="20577"/>
        <pc:sldMkLst>
          <pc:docMk/>
          <pc:sldMk cId="1300433779" sldId="312"/>
        </pc:sldMkLst>
        <pc:spChg chg="add del mod">
          <ac:chgData name="알리아" userId="16f5f46b-0626-4d48-9ba3-870a95b9da31" providerId="ADAL" clId="{5B3FA580-08A3-4BFA-BED2-134210B0CFEA}" dt="2024-11-29T07:29:22.161" v="278" actId="21"/>
          <ac:spMkLst>
            <pc:docMk/>
            <pc:sldMk cId="1300433779" sldId="312"/>
            <ac:spMk id="2" creationId="{72114DBE-DD21-F115-E9AF-E6FDD71DF977}"/>
          </ac:spMkLst>
        </pc:spChg>
        <pc:spChg chg="add mod">
          <ac:chgData name="알리아" userId="16f5f46b-0626-4d48-9ba3-870a95b9da31" providerId="ADAL" clId="{5B3FA580-08A3-4BFA-BED2-134210B0CFEA}" dt="2024-11-29T09:43:56.298" v="649" actId="20577"/>
          <ac:spMkLst>
            <pc:docMk/>
            <pc:sldMk cId="1300433779" sldId="312"/>
            <ac:spMk id="4" creationId="{79EA795C-A76C-A29C-38DC-A7042E3820C6}"/>
          </ac:spMkLst>
        </pc:spChg>
        <pc:spChg chg="add">
          <ac:chgData name="알리아" userId="16f5f46b-0626-4d48-9ba3-870a95b9da31" providerId="ADAL" clId="{5B3FA580-08A3-4BFA-BED2-134210B0CFEA}" dt="2024-11-29T09:43:29.671" v="639"/>
          <ac:spMkLst>
            <pc:docMk/>
            <pc:sldMk cId="1300433779" sldId="312"/>
            <ac:spMk id="5" creationId="{085D6633-554A-28D9-0EA3-53ED24885E1C}"/>
          </ac:spMkLst>
        </pc:spChg>
      </pc:sldChg>
      <pc:sldChg chg="addSp modSp add mod">
        <pc:chgData name="알리아" userId="16f5f46b-0626-4d48-9ba3-870a95b9da31" providerId="ADAL" clId="{5B3FA580-08A3-4BFA-BED2-134210B0CFEA}" dt="2024-11-29T07:56:15.624" v="343" actId="1076"/>
        <pc:sldMkLst>
          <pc:docMk/>
          <pc:sldMk cId="2407996162" sldId="313"/>
        </pc:sldMkLst>
        <pc:spChg chg="mod">
          <ac:chgData name="알리아" userId="16f5f46b-0626-4d48-9ba3-870a95b9da31" providerId="ADAL" clId="{5B3FA580-08A3-4BFA-BED2-134210B0CFEA}" dt="2024-11-29T07:55:32.563" v="334"/>
          <ac:spMkLst>
            <pc:docMk/>
            <pc:sldMk cId="2407996162" sldId="313"/>
            <ac:spMk id="3" creationId="{DA76C0B8-204F-C105-BA55-4DBCBECA5FC4}"/>
          </ac:spMkLst>
        </pc:spChg>
        <pc:spChg chg="mod">
          <ac:chgData name="알리아" userId="16f5f46b-0626-4d48-9ba3-870a95b9da31" providerId="ADAL" clId="{5B3FA580-08A3-4BFA-BED2-134210B0CFEA}" dt="2024-11-29T07:55:32.563" v="334"/>
          <ac:spMkLst>
            <pc:docMk/>
            <pc:sldMk cId="2407996162" sldId="313"/>
            <ac:spMk id="4" creationId="{433F7B7B-D98D-EA29-4935-EA71032989BA}"/>
          </ac:spMkLst>
        </pc:spChg>
        <pc:spChg chg="mod">
          <ac:chgData name="알리아" userId="16f5f46b-0626-4d48-9ba3-870a95b9da31" providerId="ADAL" clId="{5B3FA580-08A3-4BFA-BED2-134210B0CFEA}" dt="2024-11-29T07:56:05.014" v="341" actId="207"/>
          <ac:spMkLst>
            <pc:docMk/>
            <pc:sldMk cId="2407996162" sldId="313"/>
            <ac:spMk id="6" creationId="{8D125F89-3533-A0D9-66A0-FD7BCFC95EF4}"/>
          </ac:spMkLst>
        </pc:spChg>
        <pc:spChg chg="mod">
          <ac:chgData name="알리아" userId="16f5f46b-0626-4d48-9ba3-870a95b9da31" providerId="ADAL" clId="{5B3FA580-08A3-4BFA-BED2-134210B0CFEA}" dt="2024-11-29T07:56:05.014" v="341" actId="207"/>
          <ac:spMkLst>
            <pc:docMk/>
            <pc:sldMk cId="2407996162" sldId="313"/>
            <ac:spMk id="9" creationId="{683D12E2-9D96-9AA3-A4C6-757B2A47ED5D}"/>
          </ac:spMkLst>
        </pc:spChg>
        <pc:spChg chg="mod">
          <ac:chgData name="알리아" userId="16f5f46b-0626-4d48-9ba3-870a95b9da31" providerId="ADAL" clId="{5B3FA580-08A3-4BFA-BED2-134210B0CFEA}" dt="2024-11-29T07:55:32.563" v="334"/>
          <ac:spMkLst>
            <pc:docMk/>
            <pc:sldMk cId="2407996162" sldId="313"/>
            <ac:spMk id="11" creationId="{11690C28-35EF-BEED-137A-A5EAFF6412E2}"/>
          </ac:spMkLst>
        </pc:spChg>
        <pc:spChg chg="mod">
          <ac:chgData name="알리아" userId="16f5f46b-0626-4d48-9ba3-870a95b9da31" providerId="ADAL" clId="{5B3FA580-08A3-4BFA-BED2-134210B0CFEA}" dt="2024-11-29T07:55:32.563" v="334"/>
          <ac:spMkLst>
            <pc:docMk/>
            <pc:sldMk cId="2407996162" sldId="313"/>
            <ac:spMk id="12" creationId="{BE61FB6B-621F-1177-05FB-A1782DE27844}"/>
          </ac:spMkLst>
        </pc:spChg>
        <pc:grpChg chg="add mod">
          <ac:chgData name="알리아" userId="16f5f46b-0626-4d48-9ba3-870a95b9da31" providerId="ADAL" clId="{5B3FA580-08A3-4BFA-BED2-134210B0CFEA}" dt="2024-11-29T07:56:11.299" v="342" actId="1076"/>
          <ac:grpSpMkLst>
            <pc:docMk/>
            <pc:sldMk cId="2407996162" sldId="313"/>
            <ac:grpSpMk id="2" creationId="{92F73CB1-CA3F-7042-D723-E83E32F80A27}"/>
          </ac:grpSpMkLst>
        </pc:grpChg>
        <pc:grpChg chg="add mod">
          <ac:chgData name="알리아" userId="16f5f46b-0626-4d48-9ba3-870a95b9da31" providerId="ADAL" clId="{5B3FA580-08A3-4BFA-BED2-134210B0CFEA}" dt="2024-11-29T07:56:05.014" v="341" actId="207"/>
          <ac:grpSpMkLst>
            <pc:docMk/>
            <pc:sldMk cId="2407996162" sldId="313"/>
            <ac:grpSpMk id="5" creationId="{7E479F39-244F-7E0F-8ECF-2D643699321A}"/>
          </ac:grpSpMkLst>
        </pc:grpChg>
        <pc:grpChg chg="add mod">
          <ac:chgData name="알리아" userId="16f5f46b-0626-4d48-9ba3-870a95b9da31" providerId="ADAL" clId="{5B3FA580-08A3-4BFA-BED2-134210B0CFEA}" dt="2024-11-29T07:56:15.624" v="343" actId="1076"/>
          <ac:grpSpMkLst>
            <pc:docMk/>
            <pc:sldMk cId="2407996162" sldId="313"/>
            <ac:grpSpMk id="10" creationId="{DB8165F1-BC53-F100-2DB9-A76DB2C4825A}"/>
          </ac:grpSpMkLst>
        </pc:grpChg>
      </pc:sldChg>
      <pc:sldChg chg="addSp delSp modSp add mod">
        <pc:chgData name="알리아" userId="16f5f46b-0626-4d48-9ba3-870a95b9da31" providerId="ADAL" clId="{5B3FA580-08A3-4BFA-BED2-134210B0CFEA}" dt="2024-11-29T09:08:04.879" v="502" actId="1037"/>
        <pc:sldMkLst>
          <pc:docMk/>
          <pc:sldMk cId="2266993044" sldId="314"/>
        </pc:sldMkLst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3" creationId="{F88A2F4F-321B-029F-7AD8-67F3C8A15489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6" creationId="{925DCB4F-3BA0-E966-1827-C504B0824F85}"/>
          </ac:spMkLst>
        </pc:spChg>
        <pc:spChg chg="mod">
          <ac:chgData name="알리아" userId="16f5f46b-0626-4d48-9ba3-870a95b9da31" providerId="ADAL" clId="{5B3FA580-08A3-4BFA-BED2-134210B0CFEA}" dt="2024-11-29T08:02:40.666" v="374" actId="1076"/>
          <ac:spMkLst>
            <pc:docMk/>
            <pc:sldMk cId="2266993044" sldId="314"/>
            <ac:spMk id="8" creationId="{0D07F99E-5AC3-6C2E-E6EE-CF1B0B9B73A3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10" creationId="{3071E6E5-0AF6-7AE1-8546-399BA2DB1640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12" creationId="{942A359D-86DF-A6D3-44B9-F9411FDCE57D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14" creationId="{927F9F3B-69EB-5FE8-8649-1977902682A9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16" creationId="{0B5ABBFC-A87F-E6A2-7414-D1C8B8B74FB0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18" creationId="{5860A9A2-9BD5-4E88-56B3-229EBE2F5D49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19" creationId="{53C4C368-BAC9-7B2A-6AD6-8850F23DF222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20" creationId="{58268798-7B3A-DBB3-02B9-9205439F5A9B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21" creationId="{90F17DBA-A19A-2C61-7AF3-CC27D6285E47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22" creationId="{8B96AC90-3D4C-C9AA-E2CD-48EFB5261833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24" creationId="{B97247D8-07A7-6E4B-6D56-8767BE93788C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26" creationId="{BA5BEFBB-0552-AD61-6112-2B1812985446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28" creationId="{6EF19C86-991C-5E28-1B6A-4F67819B6F5E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30" creationId="{6B36C375-8849-B9CD-24A5-055F2F285F4C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32" creationId="{2449688C-58D4-6A07-9FB0-11C07617D3A1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34" creationId="{93C9400C-4907-D216-66C1-351C92194CB3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35" creationId="{926549F7-6F4E-FF63-D2C0-ABB46FFA29E3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36" creationId="{8C6D15BF-9601-C27D-09C0-7D4D702DCDC4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37" creationId="{5B3B48E3-A6F3-F890-FF16-9331261B38B3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38" creationId="{0F9FAAB4-2DDA-211D-3F32-54638F1738DD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39" creationId="{FDB230AA-9BEC-8233-6BA8-8731D32A943C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40" creationId="{998EA875-C039-E9EA-0394-FE2276938274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41" creationId="{B3D80232-FC2B-DCC6-BA94-F3AE7A7C4B35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42" creationId="{773713D9-1388-AE26-E120-EB8806EA58B0}"/>
          </ac:spMkLst>
        </pc:spChg>
        <pc:spChg chg="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43" creationId="{374447D9-63F3-5435-F908-738738C1C383}"/>
          </ac:spMkLst>
        </pc:spChg>
        <pc:spChg chg="add mod">
          <ac:chgData name="알리아" userId="16f5f46b-0626-4d48-9ba3-870a95b9da31" providerId="ADAL" clId="{5B3FA580-08A3-4BFA-BED2-134210B0CFEA}" dt="2024-11-29T07:58:39.788" v="349"/>
          <ac:spMkLst>
            <pc:docMk/>
            <pc:sldMk cId="2266993044" sldId="314"/>
            <ac:spMk id="44" creationId="{D6E2D2C3-1715-9746-8609-64C5D94F8578}"/>
          </ac:spMkLst>
        </pc:spChg>
        <pc:spChg chg="add 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45" creationId="{A97D1985-FD38-6882-0496-D460ECE8D6CC}"/>
          </ac:spMkLst>
        </pc:spChg>
        <pc:spChg chg="add 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46" creationId="{56A9A387-B7A3-1BE5-C32D-EFE4581DD1C8}"/>
          </ac:spMkLst>
        </pc:spChg>
        <pc:spChg chg="add 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47" creationId="{5F901742-AE85-06A6-707F-2D5239B500DD}"/>
          </ac:spMkLst>
        </pc:spChg>
        <pc:spChg chg="add 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48" creationId="{7649672A-2D39-B9A6-2821-3E9D1E083D00}"/>
          </ac:spMkLst>
        </pc:spChg>
        <pc:spChg chg="add 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49" creationId="{CF6BC770-7311-6B9C-EB01-056CA9D7AC2A}"/>
          </ac:spMkLst>
        </pc:spChg>
        <pc:spChg chg="add 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50" creationId="{361B34F5-8082-6185-86F8-998109BB641A}"/>
          </ac:spMkLst>
        </pc:spChg>
        <pc:spChg chg="add mod">
          <ac:chgData name="알리아" userId="16f5f46b-0626-4d48-9ba3-870a95b9da31" providerId="ADAL" clId="{5B3FA580-08A3-4BFA-BED2-134210B0CFEA}" dt="2024-11-29T07:58:36.010" v="348"/>
          <ac:spMkLst>
            <pc:docMk/>
            <pc:sldMk cId="2266993044" sldId="314"/>
            <ac:spMk id="51" creationId="{1287479D-AB4A-2F1E-1CF0-B049199D8A91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53" creationId="{EB310607-BA80-7FDC-7F41-948985A7E3E4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56" creationId="{348D9B9B-BD6F-752C-32AB-38AC65301B5B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58" creationId="{555E8DDF-715B-3C59-C496-B55BCDBD6219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60" creationId="{12C98A4E-4F7F-716C-D813-FA2DC1CA483D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62" creationId="{5AEB471D-9AB3-1A9B-5283-CF7B6CFED665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64" creationId="{A8C57170-4DA5-89B1-E20A-971C00172089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66" creationId="{0B0D8B64-E1FF-B64A-6824-EDFD0CD53D86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67" creationId="{CF13F638-C2E3-2DE1-9E1C-509678742730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68" creationId="{574154D4-29B2-FCE8-3733-E5EEB89548EB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69" creationId="{7B07A0EA-356F-CDF8-3BF3-DE3D999880F7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70" creationId="{3F3FFD7C-F83F-467D-1A9B-A4C2C37CC6AD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72" creationId="{2F74EBBA-B1D4-E4C5-18D9-C86D50C17D72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74" creationId="{467D50C7-136B-384B-5095-DD1C91244D82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76" creationId="{00D6D1D0-9699-01FF-6C21-F1BB02490A2D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78" creationId="{4A08D834-04B5-2B3A-F2B5-C3A0711AFB0B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80" creationId="{312EEDD2-A32B-3E83-D4C8-6CAF7432E0AF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82" creationId="{4D2B36F4-EF66-ECA9-ED82-B53A19A4563F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83" creationId="{46783AC9-5C98-E8F5-F8CC-897A2DF531F3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84" creationId="{5C90D856-CEE3-475F-1AAE-D8951269DE67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85" creationId="{E26C0B62-3337-3AEC-A219-568A1DF38F3D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86" creationId="{C0D90302-C274-D053-9DCD-01EA1354B725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87" creationId="{88A19082-A48E-3DCB-8AA0-2A1BE592DF16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88" creationId="{B5BCADF0-8CC7-DA1F-E61E-ED5E12B420AD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89" creationId="{27C7312B-41E1-638D-BA56-562A1EFF5197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90" creationId="{C4CF681D-AE03-B4A7-BBFE-B6E1C07F0C88}"/>
          </ac:spMkLst>
        </pc:spChg>
        <pc:spChg chg="mod">
          <ac:chgData name="알리아" userId="16f5f46b-0626-4d48-9ba3-870a95b9da31" providerId="ADAL" clId="{5B3FA580-08A3-4BFA-BED2-134210B0CFEA}" dt="2024-11-29T07:58:43.917" v="352" actId="404"/>
          <ac:spMkLst>
            <pc:docMk/>
            <pc:sldMk cId="2266993044" sldId="314"/>
            <ac:spMk id="91" creationId="{A211A68C-B581-FD93-B3A0-E7E7239A89A2}"/>
          </ac:spMkLst>
        </pc:spChg>
        <pc:spChg chg="add del mod">
          <ac:chgData name="알리아" userId="16f5f46b-0626-4d48-9ba3-870a95b9da31" providerId="ADAL" clId="{5B3FA580-08A3-4BFA-BED2-134210B0CFEA}" dt="2024-11-29T07:59:30.156" v="354" actId="478"/>
          <ac:spMkLst>
            <pc:docMk/>
            <pc:sldMk cId="2266993044" sldId="314"/>
            <ac:spMk id="92" creationId="{5F439B4A-FB1D-333D-7F74-E0E84B62A1A1}"/>
          </ac:spMkLst>
        </pc:spChg>
        <pc:spChg chg="add del mod">
          <ac:chgData name="알리아" userId="16f5f46b-0626-4d48-9ba3-870a95b9da31" providerId="ADAL" clId="{5B3FA580-08A3-4BFA-BED2-134210B0CFEA}" dt="2024-11-29T07:59:30.156" v="354" actId="478"/>
          <ac:spMkLst>
            <pc:docMk/>
            <pc:sldMk cId="2266993044" sldId="314"/>
            <ac:spMk id="93" creationId="{ED2A6C39-B1BF-B370-FC76-189454AE06F5}"/>
          </ac:spMkLst>
        </pc:spChg>
        <pc:spChg chg="add del mod">
          <ac:chgData name="알리아" userId="16f5f46b-0626-4d48-9ba3-870a95b9da31" providerId="ADAL" clId="{5B3FA580-08A3-4BFA-BED2-134210B0CFEA}" dt="2024-11-29T07:59:30.156" v="354" actId="478"/>
          <ac:spMkLst>
            <pc:docMk/>
            <pc:sldMk cId="2266993044" sldId="314"/>
            <ac:spMk id="94" creationId="{B94D647F-7BF4-C414-C330-958C00B02BDD}"/>
          </ac:spMkLst>
        </pc:spChg>
        <pc:spChg chg="add del mod">
          <ac:chgData name="알리아" userId="16f5f46b-0626-4d48-9ba3-870a95b9da31" providerId="ADAL" clId="{5B3FA580-08A3-4BFA-BED2-134210B0CFEA}" dt="2024-11-29T07:59:30.156" v="354" actId="478"/>
          <ac:spMkLst>
            <pc:docMk/>
            <pc:sldMk cId="2266993044" sldId="314"/>
            <ac:spMk id="95" creationId="{8D4C5EE3-820F-A188-8007-F6A68EFE6491}"/>
          </ac:spMkLst>
        </pc:spChg>
        <pc:spChg chg="add del mod">
          <ac:chgData name="알리아" userId="16f5f46b-0626-4d48-9ba3-870a95b9da31" providerId="ADAL" clId="{5B3FA580-08A3-4BFA-BED2-134210B0CFEA}" dt="2024-11-29T07:59:30.156" v="354" actId="478"/>
          <ac:spMkLst>
            <pc:docMk/>
            <pc:sldMk cId="2266993044" sldId="314"/>
            <ac:spMk id="96" creationId="{99356FA6-D39C-372C-EDF7-4F1CBBDBD2B0}"/>
          </ac:spMkLst>
        </pc:spChg>
        <pc:spChg chg="add del mod">
          <ac:chgData name="알리아" userId="16f5f46b-0626-4d48-9ba3-870a95b9da31" providerId="ADAL" clId="{5B3FA580-08A3-4BFA-BED2-134210B0CFEA}" dt="2024-11-29T07:59:30.156" v="354" actId="478"/>
          <ac:spMkLst>
            <pc:docMk/>
            <pc:sldMk cId="2266993044" sldId="314"/>
            <ac:spMk id="97" creationId="{325ED028-3442-39A4-99C4-EE5E6107A434}"/>
          </ac:spMkLst>
        </pc:spChg>
        <pc:spChg chg="add del mod">
          <ac:chgData name="알리아" userId="16f5f46b-0626-4d48-9ba3-870a95b9da31" providerId="ADAL" clId="{5B3FA580-08A3-4BFA-BED2-134210B0CFEA}" dt="2024-11-29T07:59:30.156" v="354" actId="478"/>
          <ac:spMkLst>
            <pc:docMk/>
            <pc:sldMk cId="2266993044" sldId="314"/>
            <ac:spMk id="98" creationId="{C9005E53-8F20-8920-271A-AE82E84E128D}"/>
          </ac:spMkLst>
        </pc:spChg>
        <pc:spChg chg="add del mod">
          <ac:chgData name="알리아" userId="16f5f46b-0626-4d48-9ba3-870a95b9da31" providerId="ADAL" clId="{5B3FA580-08A3-4BFA-BED2-134210B0CFEA}" dt="2024-11-29T07:59:30.156" v="354" actId="478"/>
          <ac:spMkLst>
            <pc:docMk/>
            <pc:sldMk cId="2266993044" sldId="314"/>
            <ac:spMk id="99" creationId="{9D208B2C-0E5C-91E1-2E5E-D77962DF8FF1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01" creationId="{CC977068-F11F-5F48-3871-A1325C426D7E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04" creationId="{016EF820-457C-95E5-BE11-52FE939EA4DB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06" creationId="{FD9A9242-74E7-94DC-7862-B600FAA7B8E7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08" creationId="{AED26282-0B46-E24A-780D-8633B9353EA7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10" creationId="{BBCA8A61-EBC2-3C36-2CCA-EB0D759D4636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12" creationId="{96B7D53A-FA8C-980B-3B4C-78B3457A33F0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14" creationId="{CC33761E-5A7C-5A7C-9E8D-226946272BEE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15" creationId="{435DBEC8-EA45-9409-4FDB-8A56FD8488DA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16" creationId="{71F31D3B-6505-A5B3-4896-199071D35EBB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17" creationId="{F7E00E1E-C8A4-FF69-A508-FD130E565415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18" creationId="{DC36EB99-74E5-B977-093D-549DF0394DC5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20" creationId="{1D44BDB2-00FB-6A3C-560B-DAC3268EFDC0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22" creationId="{3D6D008D-5715-753D-4006-B0217EC789E3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24" creationId="{3C17F7F7-5EDF-0099-7B02-E583301D4AA9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26" creationId="{3414479F-349A-8387-9632-0D3A167269C3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28" creationId="{1F592869-0678-0FF7-26ED-04AD83FDE0F9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0" creationId="{61067C7F-CE2B-D71A-B821-FD9FA297AF90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1" creationId="{393D4BD9-1A6D-3C90-53D3-ECE332DEBFE9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2" creationId="{662E5A82-D16A-F779-5161-39DBE53045AD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3" creationId="{F9F7FA52-5BC2-4A97-7341-D6762DA3631B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4" creationId="{EA14A919-3979-5A47-0CE6-1FEA1760EAAB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5" creationId="{5FF6E3D6-BF16-071F-9137-9E738E7B6F0F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6" creationId="{F770976B-9ADA-52BB-506D-41C4330BEFD0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7" creationId="{EBCD0065-A9D7-5A66-62C4-9B5AD541A8A8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8" creationId="{C6051B3E-779D-A7F2-A97F-65EB16B3A4B5}"/>
          </ac:spMkLst>
        </pc:spChg>
        <pc:spChg chg="mod">
          <ac:chgData name="알리아" userId="16f5f46b-0626-4d48-9ba3-870a95b9da31" providerId="ADAL" clId="{5B3FA580-08A3-4BFA-BED2-134210B0CFEA}" dt="2024-11-29T07:59:31.107" v="355"/>
          <ac:spMkLst>
            <pc:docMk/>
            <pc:sldMk cId="2266993044" sldId="314"/>
            <ac:spMk id="139" creationId="{5C6C5ADA-DFFF-E75E-CF34-9D07491CA12B}"/>
          </ac:spMkLst>
        </pc:spChg>
        <pc:spChg chg="add del mod">
          <ac:chgData name="알리아" userId="16f5f46b-0626-4d48-9ba3-870a95b9da31" providerId="ADAL" clId="{5B3FA580-08A3-4BFA-BED2-134210B0CFEA}" dt="2024-11-29T07:59:46.941" v="356" actId="478"/>
          <ac:spMkLst>
            <pc:docMk/>
            <pc:sldMk cId="2266993044" sldId="314"/>
            <ac:spMk id="140" creationId="{D355FC3C-26EC-D2F7-8777-0A7B8D691421}"/>
          </ac:spMkLst>
        </pc:spChg>
        <pc:spChg chg="add del mod">
          <ac:chgData name="알리아" userId="16f5f46b-0626-4d48-9ba3-870a95b9da31" providerId="ADAL" clId="{5B3FA580-08A3-4BFA-BED2-134210B0CFEA}" dt="2024-11-29T07:59:46.941" v="356" actId="478"/>
          <ac:spMkLst>
            <pc:docMk/>
            <pc:sldMk cId="2266993044" sldId="314"/>
            <ac:spMk id="141" creationId="{1D4D296A-5FDA-6912-304C-C10BC8697882}"/>
          </ac:spMkLst>
        </pc:spChg>
        <pc:spChg chg="add del mod">
          <ac:chgData name="알리아" userId="16f5f46b-0626-4d48-9ba3-870a95b9da31" providerId="ADAL" clId="{5B3FA580-08A3-4BFA-BED2-134210B0CFEA}" dt="2024-11-29T07:59:46.941" v="356" actId="478"/>
          <ac:spMkLst>
            <pc:docMk/>
            <pc:sldMk cId="2266993044" sldId="314"/>
            <ac:spMk id="142" creationId="{CABB08E4-0891-4982-BFED-353C30028DC6}"/>
          </ac:spMkLst>
        </pc:spChg>
        <pc:spChg chg="add del mod">
          <ac:chgData name="알리아" userId="16f5f46b-0626-4d48-9ba3-870a95b9da31" providerId="ADAL" clId="{5B3FA580-08A3-4BFA-BED2-134210B0CFEA}" dt="2024-11-29T07:59:46.941" v="356" actId="478"/>
          <ac:spMkLst>
            <pc:docMk/>
            <pc:sldMk cId="2266993044" sldId="314"/>
            <ac:spMk id="143" creationId="{EEA4996A-4E02-39E8-5B38-13B76383A09D}"/>
          </ac:spMkLst>
        </pc:spChg>
        <pc:spChg chg="add del mod">
          <ac:chgData name="알리아" userId="16f5f46b-0626-4d48-9ba3-870a95b9da31" providerId="ADAL" clId="{5B3FA580-08A3-4BFA-BED2-134210B0CFEA}" dt="2024-11-29T07:59:46.941" v="356" actId="478"/>
          <ac:spMkLst>
            <pc:docMk/>
            <pc:sldMk cId="2266993044" sldId="314"/>
            <ac:spMk id="144" creationId="{B01E989E-D949-55D8-4778-62A2A4297D62}"/>
          </ac:spMkLst>
        </pc:spChg>
        <pc:spChg chg="add del mod">
          <ac:chgData name="알리아" userId="16f5f46b-0626-4d48-9ba3-870a95b9da31" providerId="ADAL" clId="{5B3FA580-08A3-4BFA-BED2-134210B0CFEA}" dt="2024-11-29T07:59:46.941" v="356" actId="478"/>
          <ac:spMkLst>
            <pc:docMk/>
            <pc:sldMk cId="2266993044" sldId="314"/>
            <ac:spMk id="145" creationId="{38830F42-4A8A-8040-285C-A93C91A30A3A}"/>
          </ac:spMkLst>
        </pc:spChg>
        <pc:spChg chg="add del mod">
          <ac:chgData name="알리아" userId="16f5f46b-0626-4d48-9ba3-870a95b9da31" providerId="ADAL" clId="{5B3FA580-08A3-4BFA-BED2-134210B0CFEA}" dt="2024-11-29T07:59:46.941" v="356" actId="478"/>
          <ac:spMkLst>
            <pc:docMk/>
            <pc:sldMk cId="2266993044" sldId="314"/>
            <ac:spMk id="146" creationId="{45ED2AFB-AA7E-5221-94D6-EEA4EE7F1B34}"/>
          </ac:spMkLst>
        </pc:spChg>
        <pc:spChg chg="add del mod">
          <ac:chgData name="알리아" userId="16f5f46b-0626-4d48-9ba3-870a95b9da31" providerId="ADAL" clId="{5B3FA580-08A3-4BFA-BED2-134210B0CFEA}" dt="2024-11-29T07:59:46.941" v="356" actId="478"/>
          <ac:spMkLst>
            <pc:docMk/>
            <pc:sldMk cId="2266993044" sldId="314"/>
            <ac:spMk id="147" creationId="{E9C25180-7F86-2A34-EAD3-4EAB6137B51F}"/>
          </ac:spMkLst>
        </pc:spChg>
        <pc:spChg chg="mod">
          <ac:chgData name="알리아" userId="16f5f46b-0626-4d48-9ba3-870a95b9da31" providerId="ADAL" clId="{5B3FA580-08A3-4BFA-BED2-134210B0CFEA}" dt="2024-11-29T08:01:36.527" v="364" actId="207"/>
          <ac:spMkLst>
            <pc:docMk/>
            <pc:sldMk cId="2266993044" sldId="314"/>
            <ac:spMk id="150" creationId="{5A4FA1D1-EB17-672E-7151-EF479677E428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53" creationId="{C3420118-6C71-3626-9AF0-CC2900C1F8C7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55" creationId="{63F2A16E-0BB6-F7E4-E53D-6A9533A1CDD0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57" creationId="{AB5871B0-7C21-2CD3-3715-F033450FFCAB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59" creationId="{CD396024-98E1-0DE4-240A-E5C5E3A39780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61" creationId="{6A4EB9CA-5667-1BC8-49D6-9848C63C6554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63" creationId="{1B8BE9B9-B8FA-18F1-EC2F-9BE5429A297D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64" creationId="{92E242D7-2257-4F25-3BD6-53243E93C032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65" creationId="{EC7C5058-3122-AD60-A317-69A748021DC8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66" creationId="{45C176C7-EF33-4328-D60E-7BBE937D5A17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67" creationId="{DAFA56DC-0836-E042-C029-E7B2A5054E02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69" creationId="{64AE112E-A0B6-878E-15C3-EE7B04E0AACC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71" creationId="{29009DD6-36F6-922C-6493-AA9174582250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73" creationId="{2FB06B75-17D6-FCAA-4597-EE5BC821A5BE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75" creationId="{449C0533-A30F-7167-8305-092B94B7148F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77" creationId="{1429D01C-93E9-72CC-9B5E-B147C0B89BD4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79" creationId="{A29F8DF1-243E-4A35-1115-5E47DDDFAB21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80" creationId="{BA647C15-ED43-9F4A-1050-16CCFCDD89B1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81" creationId="{9E1D392C-CC1E-4E5B-A1AB-8ECB0A4356DB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82" creationId="{EEBCC50C-7749-096E-E2BF-034EF83BAEB6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83" creationId="{85282BB5-BA78-F5ED-7EE1-072BD9198EF4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84" creationId="{054E0A46-B553-6915-A3B4-17C241EB276B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85" creationId="{3A8CBC49-D817-25E4-85A7-42F909FACBA6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86" creationId="{70572870-4E8F-8A63-4125-4B06C7C9A7FE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87" creationId="{66C36A04-4951-0FAC-5C98-636BDD48DA0B}"/>
          </ac:spMkLst>
        </pc:spChg>
        <pc:spChg chg="mod">
          <ac:chgData name="알리아" userId="16f5f46b-0626-4d48-9ba3-870a95b9da31" providerId="ADAL" clId="{5B3FA580-08A3-4BFA-BED2-134210B0CFEA}" dt="2024-11-29T08:00:39.954" v="362" actId="208"/>
          <ac:spMkLst>
            <pc:docMk/>
            <pc:sldMk cId="2266993044" sldId="314"/>
            <ac:spMk id="188" creationId="{0F3D0AC6-C994-B629-E19F-233DE3BB87FD}"/>
          </ac:spMkLst>
        </pc:spChg>
        <pc:spChg chg="add mod">
          <ac:chgData name="알리아" userId="16f5f46b-0626-4d48-9ba3-870a95b9da31" providerId="ADAL" clId="{5B3FA580-08A3-4BFA-BED2-134210B0CFEA}" dt="2024-11-29T08:01:37.816" v="366"/>
          <ac:spMkLst>
            <pc:docMk/>
            <pc:sldMk cId="2266993044" sldId="314"/>
            <ac:spMk id="189" creationId="{12065A83-3A6C-20F1-7116-A850F5C8FEF6}"/>
          </ac:spMkLst>
        </pc:spChg>
        <pc:spChg chg="add mod">
          <ac:chgData name="알리아" userId="16f5f46b-0626-4d48-9ba3-870a95b9da31" providerId="ADAL" clId="{5B3FA580-08A3-4BFA-BED2-134210B0CFEA}" dt="2024-11-29T08:01:37.065" v="365" actId="1076"/>
          <ac:spMkLst>
            <pc:docMk/>
            <pc:sldMk cId="2266993044" sldId="314"/>
            <ac:spMk id="190" creationId="{4471BB3C-652D-72BA-97C1-8B66C1F0F379}"/>
          </ac:spMkLst>
        </pc:spChg>
        <pc:spChg chg="add mod">
          <ac:chgData name="알리아" userId="16f5f46b-0626-4d48-9ba3-870a95b9da31" providerId="ADAL" clId="{5B3FA580-08A3-4BFA-BED2-134210B0CFEA}" dt="2024-11-29T08:01:37.065" v="365" actId="1076"/>
          <ac:spMkLst>
            <pc:docMk/>
            <pc:sldMk cId="2266993044" sldId="314"/>
            <ac:spMk id="191" creationId="{C06EEBF4-BBA6-A614-EB58-6C3D37D2C7A8}"/>
          </ac:spMkLst>
        </pc:spChg>
        <pc:spChg chg="add mod">
          <ac:chgData name="알리아" userId="16f5f46b-0626-4d48-9ba3-870a95b9da31" providerId="ADAL" clId="{5B3FA580-08A3-4BFA-BED2-134210B0CFEA}" dt="2024-11-29T08:01:37.065" v="365" actId="1076"/>
          <ac:spMkLst>
            <pc:docMk/>
            <pc:sldMk cId="2266993044" sldId="314"/>
            <ac:spMk id="192" creationId="{9D688502-9959-9548-71A2-A74915236FEA}"/>
          </ac:spMkLst>
        </pc:spChg>
        <pc:spChg chg="add mod">
          <ac:chgData name="알리아" userId="16f5f46b-0626-4d48-9ba3-870a95b9da31" providerId="ADAL" clId="{5B3FA580-08A3-4BFA-BED2-134210B0CFEA}" dt="2024-11-29T08:01:37.065" v="365" actId="1076"/>
          <ac:spMkLst>
            <pc:docMk/>
            <pc:sldMk cId="2266993044" sldId="314"/>
            <ac:spMk id="193" creationId="{3BAD1A95-4384-BEA6-F6B1-3BB474E099AC}"/>
          </ac:spMkLst>
        </pc:spChg>
        <pc:spChg chg="add mod">
          <ac:chgData name="알리아" userId="16f5f46b-0626-4d48-9ba3-870a95b9da31" providerId="ADAL" clId="{5B3FA580-08A3-4BFA-BED2-134210B0CFEA}" dt="2024-11-29T08:01:37.065" v="365" actId="1076"/>
          <ac:spMkLst>
            <pc:docMk/>
            <pc:sldMk cId="2266993044" sldId="314"/>
            <ac:spMk id="194" creationId="{0815A688-C4BA-09E1-CE01-612E7D452C93}"/>
          </ac:spMkLst>
        </pc:spChg>
        <pc:spChg chg="add mod">
          <ac:chgData name="알리아" userId="16f5f46b-0626-4d48-9ba3-870a95b9da31" providerId="ADAL" clId="{5B3FA580-08A3-4BFA-BED2-134210B0CFEA}" dt="2024-11-29T08:01:37.065" v="365" actId="1076"/>
          <ac:spMkLst>
            <pc:docMk/>
            <pc:sldMk cId="2266993044" sldId="314"/>
            <ac:spMk id="195" creationId="{357EF8FF-3A51-CEC3-5111-BA4011C4EC89}"/>
          </ac:spMkLst>
        </pc:spChg>
        <pc:spChg chg="add mod">
          <ac:chgData name="알리아" userId="16f5f46b-0626-4d48-9ba3-870a95b9da31" providerId="ADAL" clId="{5B3FA580-08A3-4BFA-BED2-134210B0CFEA}" dt="2024-11-29T08:01:37.065" v="365" actId="1076"/>
          <ac:spMkLst>
            <pc:docMk/>
            <pc:sldMk cId="2266993044" sldId="314"/>
            <ac:spMk id="196" creationId="{C40A7CAA-C3CC-E214-CED2-BDED75B54360}"/>
          </ac:spMkLst>
        </pc:spChg>
        <pc:spChg chg="mod">
          <ac:chgData name="알리아" userId="16f5f46b-0626-4d48-9ba3-870a95b9da31" providerId="ADAL" clId="{5B3FA580-08A3-4BFA-BED2-134210B0CFEA}" dt="2024-11-29T08:06:45.213" v="395" actId="207"/>
          <ac:spMkLst>
            <pc:docMk/>
            <pc:sldMk cId="2266993044" sldId="314"/>
            <ac:spMk id="198" creationId="{50BBE524-A10D-6FD5-D7F6-4C6E461DF0DC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01" creationId="{AEC00F17-CFE0-B8C2-DD35-343545373389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03" creationId="{ED7192D2-CD8B-B575-48EA-79C7C34C039A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05" creationId="{01FB0669-FFCD-5FC9-030E-3DDFEB32FA71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07" creationId="{40221421-7B2B-7FBC-37AE-BCFC56FE33DF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09" creationId="{30B92B4B-0CD7-26AA-A304-90CCAD2DCA94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11" creationId="{8641BD1B-05BD-3CC0-9B61-885943C5B457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12" creationId="{B25A8F23-29C6-27E4-74CC-A0CD2A7F129D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13" creationId="{2AAA974F-1203-0C12-6F8D-84DCBC8BA924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14" creationId="{FCD625F2-3B4E-6675-A842-0345A99D8B6B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15" creationId="{2B24D5AC-5BC1-5DD2-008D-89F373D1E0C9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17" creationId="{D6408C49-F541-E54E-4CFC-87A0D26950E2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19" creationId="{89636DAD-8E79-CCEC-751B-950E17DC93B7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21" creationId="{8D1BEE7A-4450-330D-2EC2-9CFBF80323B9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23" creationId="{15A856D4-40D3-D91B-9265-5923698AED00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25" creationId="{4FF07F39-C6CC-5376-C9A4-4DD8361D14C3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27" creationId="{E85F2E41-0FBC-291E-FCF8-94D0A23C542C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28" creationId="{2FE71866-3FFA-D793-0545-EF4DFEB850E4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29" creationId="{B65E84A0-47C4-698F-98E5-53C236118A18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0" creationId="{5928B6EF-B4C4-0D1F-7F6B-06A06E4BA4CF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1" creationId="{D5FDC0E6-154A-8EC2-B7C3-143A0F9F59D6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2" creationId="{1FE07613-EE28-D6E4-3EE2-D869C802E572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3" creationId="{42882BB1-F919-3555-E8EA-E92CDDE55EF0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4" creationId="{CC6E733F-B7FD-8247-282A-3F8C21F99DDC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5" creationId="{4C684963-7007-2E43-59B5-FE24315EB12C}"/>
          </ac:spMkLst>
        </pc:spChg>
        <pc:spChg chg="add del mod topLvl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6" creationId="{B0907550-B6E9-95F9-B1B8-84BFBCA5BF97}"/>
          </ac:spMkLst>
        </pc:spChg>
        <pc:spChg chg="add del mod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7" creationId="{5B324F8F-D59D-768B-FE3E-12F386ED3A6C}"/>
          </ac:spMkLst>
        </pc:spChg>
        <pc:spChg chg="add del mod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8" creationId="{57A4CCFA-0942-F904-04B0-4E778D4AE0FE}"/>
          </ac:spMkLst>
        </pc:spChg>
        <pc:spChg chg="add del mod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39" creationId="{CB25B3B4-22C6-497E-FFC3-1EC24BA0DF9E}"/>
          </ac:spMkLst>
        </pc:spChg>
        <pc:spChg chg="add del mod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40" creationId="{A55FDF63-C863-F850-0C28-8F450AAE96B8}"/>
          </ac:spMkLst>
        </pc:spChg>
        <pc:spChg chg="add del mod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41" creationId="{5BFF0C07-5EFF-849D-1253-382983024818}"/>
          </ac:spMkLst>
        </pc:spChg>
        <pc:spChg chg="add del mod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42" creationId="{6562C1FD-B681-A28A-1ADF-15A8E62B3B57}"/>
          </ac:spMkLst>
        </pc:spChg>
        <pc:spChg chg="add del mod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43" creationId="{06987A35-EE01-D71E-1299-956CDB6532D5}"/>
          </ac:spMkLst>
        </pc:spChg>
        <pc:spChg chg="add del mod">
          <ac:chgData name="알리아" userId="16f5f46b-0626-4d48-9ba3-870a95b9da31" providerId="ADAL" clId="{5B3FA580-08A3-4BFA-BED2-134210B0CFEA}" dt="2024-11-29T08:07:07.323" v="396" actId="478"/>
          <ac:spMkLst>
            <pc:docMk/>
            <pc:sldMk cId="2266993044" sldId="314"/>
            <ac:spMk id="244" creationId="{9744C7FA-10FD-0C08-024F-4C9AF1A98F8E}"/>
          </ac:spMkLst>
        </pc:spChg>
        <pc:spChg chg="add mod">
          <ac:chgData name="알리아" userId="16f5f46b-0626-4d48-9ba3-870a95b9da31" providerId="ADAL" clId="{5B3FA580-08A3-4BFA-BED2-134210B0CFEA}" dt="2024-11-29T09:06:53.021" v="426" actId="1076"/>
          <ac:spMkLst>
            <pc:docMk/>
            <pc:sldMk cId="2266993044" sldId="314"/>
            <ac:spMk id="246" creationId="{549CC578-038E-14A9-2A91-80B171D31BA4}"/>
          </ac:spMkLst>
        </pc:spChg>
        <pc:spChg chg="add mod">
          <ac:chgData name="알리아" userId="16f5f46b-0626-4d48-9ba3-870a95b9da31" providerId="ADAL" clId="{5B3FA580-08A3-4BFA-BED2-134210B0CFEA}" dt="2024-11-29T09:07:08.235" v="436" actId="20577"/>
          <ac:spMkLst>
            <pc:docMk/>
            <pc:sldMk cId="2266993044" sldId="314"/>
            <ac:spMk id="247" creationId="{871970BD-9070-27A8-5FB9-17C96161DA3C}"/>
          </ac:spMkLst>
        </pc:spChg>
        <pc:spChg chg="add mod">
          <ac:chgData name="알리아" userId="16f5f46b-0626-4d48-9ba3-870a95b9da31" providerId="ADAL" clId="{5B3FA580-08A3-4BFA-BED2-134210B0CFEA}" dt="2024-11-29T09:08:04.879" v="502" actId="1037"/>
          <ac:spMkLst>
            <pc:docMk/>
            <pc:sldMk cId="2266993044" sldId="314"/>
            <ac:spMk id="248" creationId="{453D64AC-5203-C368-870D-CC77CECC4451}"/>
          </ac:spMkLst>
        </pc:spChg>
        <pc:grpChg chg="add mod">
          <ac:chgData name="알리아" userId="16f5f46b-0626-4d48-9ba3-870a95b9da31" providerId="ADAL" clId="{5B3FA580-08A3-4BFA-BED2-134210B0CFEA}" dt="2024-11-29T07:58:36.010" v="348"/>
          <ac:grpSpMkLst>
            <pc:docMk/>
            <pc:sldMk cId="2266993044" sldId="314"/>
            <ac:grpSpMk id="2" creationId="{6E2B1B8A-0286-2460-423B-B53BCCEC7964}"/>
          </ac:grpSpMkLst>
        </pc:grpChg>
        <pc:grpChg chg="add mod">
          <ac:chgData name="알리아" userId="16f5f46b-0626-4d48-9ba3-870a95b9da31" providerId="ADAL" clId="{5B3FA580-08A3-4BFA-BED2-134210B0CFEA}" dt="2024-11-29T07:58:36.010" v="348"/>
          <ac:grpSpMkLst>
            <pc:docMk/>
            <pc:sldMk cId="2266993044" sldId="314"/>
            <ac:grpSpMk id="5" creationId="{3A027953-0440-14C1-0A3F-8442FC302B93}"/>
          </ac:grpSpMkLst>
        </pc:grpChg>
        <pc:grpChg chg="add del mod">
          <ac:chgData name="알리아" userId="16f5f46b-0626-4d48-9ba3-870a95b9da31" providerId="ADAL" clId="{5B3FA580-08A3-4BFA-BED2-134210B0CFEA}" dt="2024-11-29T07:59:30.156" v="354" actId="478"/>
          <ac:grpSpMkLst>
            <pc:docMk/>
            <pc:sldMk cId="2266993044" sldId="314"/>
            <ac:grpSpMk id="52" creationId="{6C57F28C-B72F-387D-4687-1D4A57C3C5EB}"/>
          </ac:grpSpMkLst>
        </pc:grpChg>
        <pc:grpChg chg="add del mod">
          <ac:chgData name="알리아" userId="16f5f46b-0626-4d48-9ba3-870a95b9da31" providerId="ADAL" clId="{5B3FA580-08A3-4BFA-BED2-134210B0CFEA}" dt="2024-11-29T07:59:30.156" v="354" actId="478"/>
          <ac:grpSpMkLst>
            <pc:docMk/>
            <pc:sldMk cId="2266993044" sldId="314"/>
            <ac:grpSpMk id="55" creationId="{D3C8C76F-8C12-295D-59A9-F86DAF3DD716}"/>
          </ac:grpSpMkLst>
        </pc:grpChg>
        <pc:grpChg chg="add del mod">
          <ac:chgData name="알리아" userId="16f5f46b-0626-4d48-9ba3-870a95b9da31" providerId="ADAL" clId="{5B3FA580-08A3-4BFA-BED2-134210B0CFEA}" dt="2024-11-29T07:59:46.941" v="356" actId="478"/>
          <ac:grpSpMkLst>
            <pc:docMk/>
            <pc:sldMk cId="2266993044" sldId="314"/>
            <ac:grpSpMk id="100" creationId="{C32B96B6-DA2D-D477-7F7F-0B03BA47EFB0}"/>
          </ac:grpSpMkLst>
        </pc:grpChg>
        <pc:grpChg chg="add del mod">
          <ac:chgData name="알리아" userId="16f5f46b-0626-4d48-9ba3-870a95b9da31" providerId="ADAL" clId="{5B3FA580-08A3-4BFA-BED2-134210B0CFEA}" dt="2024-11-29T07:59:46.941" v="356" actId="478"/>
          <ac:grpSpMkLst>
            <pc:docMk/>
            <pc:sldMk cId="2266993044" sldId="314"/>
            <ac:grpSpMk id="103" creationId="{67266E21-8D66-0EA8-0CEE-C917829B96A6}"/>
          </ac:grpSpMkLst>
        </pc:grpChg>
        <pc:grpChg chg="add mod">
          <ac:chgData name="알리아" userId="16f5f46b-0626-4d48-9ba3-870a95b9da31" providerId="ADAL" clId="{5B3FA580-08A3-4BFA-BED2-134210B0CFEA}" dt="2024-11-29T08:01:37.065" v="365" actId="1076"/>
          <ac:grpSpMkLst>
            <pc:docMk/>
            <pc:sldMk cId="2266993044" sldId="314"/>
            <ac:grpSpMk id="149" creationId="{9B119882-8A62-192B-4B46-88CBE854FEC9}"/>
          </ac:grpSpMkLst>
        </pc:grpChg>
        <pc:grpChg chg="add mod">
          <ac:chgData name="알리아" userId="16f5f46b-0626-4d48-9ba3-870a95b9da31" providerId="ADAL" clId="{5B3FA580-08A3-4BFA-BED2-134210B0CFEA}" dt="2024-11-29T08:01:37.065" v="365" actId="1076"/>
          <ac:grpSpMkLst>
            <pc:docMk/>
            <pc:sldMk cId="2266993044" sldId="314"/>
            <ac:grpSpMk id="152" creationId="{48D36064-B1BE-2AAA-AFB9-79DF72A57C9B}"/>
          </ac:grpSpMkLst>
        </pc:grpChg>
        <pc:grpChg chg="add del mod">
          <ac:chgData name="알리아" userId="16f5f46b-0626-4d48-9ba3-870a95b9da31" providerId="ADAL" clId="{5B3FA580-08A3-4BFA-BED2-134210B0CFEA}" dt="2024-11-29T08:07:07.323" v="396" actId="478"/>
          <ac:grpSpMkLst>
            <pc:docMk/>
            <pc:sldMk cId="2266993044" sldId="314"/>
            <ac:grpSpMk id="197" creationId="{7D753BE6-5DBF-A0C2-1729-032BEE8B01EF}"/>
          </ac:grpSpMkLst>
        </pc:grpChg>
        <pc:grpChg chg="add del mod">
          <ac:chgData name="알리아" userId="16f5f46b-0626-4d48-9ba3-870a95b9da31" providerId="ADAL" clId="{5B3FA580-08A3-4BFA-BED2-134210B0CFEA}" dt="2024-11-29T08:02:54.650" v="375" actId="165"/>
          <ac:grpSpMkLst>
            <pc:docMk/>
            <pc:sldMk cId="2266993044" sldId="314"/>
            <ac:grpSpMk id="200" creationId="{600BA097-428A-8944-2B3A-E7AE7955A3D7}"/>
          </ac:grpSpMkLst>
        </pc:grp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4" creationId="{7C188F6D-80AF-B473-F95F-F3976C42DDFA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9" creationId="{44C32E69-6C02-A167-830A-8D8F8FF9050F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11" creationId="{63F7B459-258A-2D98-0EBD-CF8BCFEB8DB5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13" creationId="{CB87631B-0765-4D14-FEEE-5CFB6AB1C541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15" creationId="{51A8B5F0-D22E-BBEB-E3D1-CBFDC676B7FB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17" creationId="{81DB4090-7CC9-B337-FE14-F6E453817B63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23" creationId="{48A07C37-0D38-E96C-C6B1-02A1D14E0636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25" creationId="{708B44D4-A77A-842D-A140-10C3872DEF06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27" creationId="{3AE89541-B539-16DC-5F43-B39A6D2DF0C7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29" creationId="{C50F57CE-CF66-5B74-9D6A-78DF549E4A66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31" creationId="{D0D79C9B-5216-3BD6-AF20-7B7401CAB999}"/>
          </ac:picMkLst>
        </pc:picChg>
        <pc:picChg chg="mod">
          <ac:chgData name="알리아" userId="16f5f46b-0626-4d48-9ba3-870a95b9da31" providerId="ADAL" clId="{5B3FA580-08A3-4BFA-BED2-134210B0CFEA}" dt="2024-11-29T07:58:36.010" v="348"/>
          <ac:picMkLst>
            <pc:docMk/>
            <pc:sldMk cId="2266993044" sldId="314"/>
            <ac:picMk id="33" creationId="{889E9B65-2FFD-B47F-4D44-0437C716F0BC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54" creationId="{034FF502-D479-7ABF-CB41-6A495187C27A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57" creationId="{BEFBD26B-C66B-CD40-D622-BF58FD4B99F8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59" creationId="{2A2AD77A-84BA-0CE0-6E82-0D4DF3D7D5C7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61" creationId="{C9D0AC94-FF47-8E74-2C57-B2A5DC618FA0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63" creationId="{F5658083-DF9A-6CCA-504D-8BAD3A803BF2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65" creationId="{A4E89358-6F19-8990-92A4-EA7DE96AF3DC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71" creationId="{9E656F4F-2405-3CCD-FDDC-E7D8C2360B7B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73" creationId="{A9D519B1-80FB-D47E-DC09-6372DEC2B856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75" creationId="{C9727920-2D99-F08F-66D1-F1D4B8DDFC90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77" creationId="{43004481-C0CA-9127-6F2E-C6EC11B63289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79" creationId="{47714B2E-1DE3-4F85-DB90-2852567CAE79}"/>
          </ac:picMkLst>
        </pc:picChg>
        <pc:picChg chg="mod">
          <ac:chgData name="알리아" userId="16f5f46b-0626-4d48-9ba3-870a95b9da31" providerId="ADAL" clId="{5B3FA580-08A3-4BFA-BED2-134210B0CFEA}" dt="2024-11-29T07:58:40.654" v="350"/>
          <ac:picMkLst>
            <pc:docMk/>
            <pc:sldMk cId="2266993044" sldId="314"/>
            <ac:picMk id="81" creationId="{3F6661FD-736A-8821-DCE0-9CD74FB52186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02" creationId="{348BA8BC-EC93-4063-B45D-78319DF4B6FE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05" creationId="{76226D18-9158-C620-E8EC-FF67DE6B2A77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07" creationId="{08C5DBBA-06C5-A749-19D6-D01C822E1029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09" creationId="{E1B375A6-442A-86B1-32B1-0EB6A66E93EC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11" creationId="{4F745B53-D6B1-A4F8-30C5-FDAFD3AF23D2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13" creationId="{60D00603-D8F5-5A51-0F63-BDA2A39A1F4A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19" creationId="{2D816774-8961-B118-CC51-72D79992C4A3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21" creationId="{3CCFD1FD-33FC-764F-6AF8-DC13A54CCC48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23" creationId="{21E69B87-9431-75DA-FC01-0980586E9A03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25" creationId="{7DAB9208-F0BE-2B52-2755-7188954173A2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27" creationId="{03CCC725-0557-86D9-154F-0DA499C38D35}"/>
          </ac:picMkLst>
        </pc:picChg>
        <pc:picChg chg="mod">
          <ac:chgData name="알리아" userId="16f5f46b-0626-4d48-9ba3-870a95b9da31" providerId="ADAL" clId="{5B3FA580-08A3-4BFA-BED2-134210B0CFEA}" dt="2024-11-29T07:59:31.107" v="355"/>
          <ac:picMkLst>
            <pc:docMk/>
            <pc:sldMk cId="2266993044" sldId="314"/>
            <ac:picMk id="129" creationId="{7F0123EF-271B-6A61-8AA1-22166B44C78A}"/>
          </ac:picMkLst>
        </pc:picChg>
        <pc:picChg chg="mod">
          <ac:chgData name="알리아" userId="16f5f46b-0626-4d48-9ba3-870a95b9da31" providerId="ADAL" clId="{5B3FA580-08A3-4BFA-BED2-134210B0CFEA}" dt="2024-11-29T08:00:16.231" v="358" actId="14100"/>
          <ac:picMkLst>
            <pc:docMk/>
            <pc:sldMk cId="2266993044" sldId="314"/>
            <ac:picMk id="148" creationId="{AF8BB5F8-05CD-FCF4-B40F-3C0AB3D1F667}"/>
          </ac:picMkLst>
        </pc:picChg>
        <pc:picChg chg="mod">
          <ac:chgData name="알리아" userId="16f5f46b-0626-4d48-9ba3-870a95b9da31" providerId="ADAL" clId="{5B3FA580-08A3-4BFA-BED2-134210B0CFEA}" dt="2024-11-29T08:01:36.527" v="364" actId="207"/>
          <ac:picMkLst>
            <pc:docMk/>
            <pc:sldMk cId="2266993044" sldId="314"/>
            <ac:picMk id="151" creationId="{4C742CA6-FB98-7B3E-1696-6260D54D5D70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54" creationId="{C832EF3A-140C-0A13-B1C9-85347A400FE7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56" creationId="{FE5F1985-AD6C-2E78-F8ED-CEF89E8BD0B6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58" creationId="{BFC37440-A365-9C2B-0355-10EF805017CC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60" creationId="{3A7FC60E-A6A6-B24A-9AC7-111F3655FBED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62" creationId="{D45B31CD-6EA0-3756-734A-6F0A18EB6333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68" creationId="{9F8EC288-F713-FCE0-2955-D012FFA7A3CD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70" creationId="{F3DEBFC4-0C0D-00A6-C72C-B3022F7255C5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72" creationId="{F046B884-BA2F-6F2B-41A9-27A3F540813C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74" creationId="{E35C0B54-86B5-0EB1-C623-9379ADA5C8BA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76" creationId="{66A81B77-C84A-148D-C793-2C5E329BB0D6}"/>
          </ac:picMkLst>
        </pc:picChg>
        <pc:picChg chg="mod">
          <ac:chgData name="알리아" userId="16f5f46b-0626-4d48-9ba3-870a95b9da31" providerId="ADAL" clId="{5B3FA580-08A3-4BFA-BED2-134210B0CFEA}" dt="2024-11-29T08:00:39.954" v="362" actId="208"/>
          <ac:picMkLst>
            <pc:docMk/>
            <pc:sldMk cId="2266993044" sldId="314"/>
            <ac:picMk id="178" creationId="{78FAE157-3C91-217F-3724-EF88779DBF42}"/>
          </ac:picMkLst>
        </pc:picChg>
        <pc:picChg chg="mod">
          <ac:chgData name="알리아" userId="16f5f46b-0626-4d48-9ba3-870a95b9da31" providerId="ADAL" clId="{5B3FA580-08A3-4BFA-BED2-134210B0CFEA}" dt="2024-11-29T08:06:45.213" v="395" actId="207"/>
          <ac:picMkLst>
            <pc:docMk/>
            <pc:sldMk cId="2266993044" sldId="314"/>
            <ac:picMk id="199" creationId="{8A47308A-44D7-A036-0C50-34B56B359C7D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02" creationId="{3592E498-0667-688E-1C29-9ECAF926BCF1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04" creationId="{FA890696-7EB3-2391-8531-D628147EC3EE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06" creationId="{CC718C91-73FF-6621-A6C0-6C6D531D7497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08" creationId="{92783DEB-C330-3E6E-3094-0C942C2E7D59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10" creationId="{31275930-75B4-5FD1-C456-FF9B4AD96E5C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16" creationId="{CA893B25-3F2F-4C6E-201A-0F892F12840B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18" creationId="{57AC7849-13E7-F815-7D0F-763EFE944555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20" creationId="{4803A731-CECC-2041-B915-E524ABE91241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22" creationId="{6E07EE66-15F1-E449-49BC-4D23F33BCD3D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24" creationId="{F66EF719-D12E-09EB-7349-74A6FFDEBF49}"/>
          </ac:picMkLst>
        </pc:picChg>
        <pc:picChg chg="add del mod topLvl">
          <ac:chgData name="알리아" userId="16f5f46b-0626-4d48-9ba3-870a95b9da31" providerId="ADAL" clId="{5B3FA580-08A3-4BFA-BED2-134210B0CFEA}" dt="2024-11-29T08:07:07.323" v="396" actId="478"/>
          <ac:picMkLst>
            <pc:docMk/>
            <pc:sldMk cId="2266993044" sldId="314"/>
            <ac:picMk id="226" creationId="{6A68C065-B168-9BE4-C16D-ABCEDEBE9381}"/>
          </ac:picMkLst>
        </pc:picChg>
        <pc:picChg chg="mod">
          <ac:chgData name="알리아" userId="16f5f46b-0626-4d48-9ba3-870a95b9da31" providerId="ADAL" clId="{5B3FA580-08A3-4BFA-BED2-134210B0CFEA}" dt="2024-11-29T08:07:14.897" v="399" actId="1076"/>
          <ac:picMkLst>
            <pc:docMk/>
            <pc:sldMk cId="2266993044" sldId="314"/>
            <ac:picMk id="245" creationId="{7BBF16F5-AA2C-2708-3C42-1E867B00ABFE}"/>
          </ac:picMkLst>
        </pc:picChg>
      </pc:sldChg>
      <pc:sldChg chg="add del ord">
        <pc:chgData name="알리아" userId="16f5f46b-0626-4d48-9ba3-870a95b9da31" providerId="ADAL" clId="{5B3FA580-08A3-4BFA-BED2-134210B0CFEA}" dt="2024-11-29T09:08:15.796" v="503" actId="47"/>
        <pc:sldMkLst>
          <pc:docMk/>
          <pc:sldMk cId="1983729161" sldId="315"/>
        </pc:sldMkLst>
      </pc:sldChg>
      <pc:sldChg chg="add del">
        <pc:chgData name="알리아" userId="16f5f46b-0626-4d48-9ba3-870a95b9da31" providerId="ADAL" clId="{5B3FA580-08A3-4BFA-BED2-134210B0CFEA}" dt="2024-11-29T09:08:16.977" v="504" actId="47"/>
        <pc:sldMkLst>
          <pc:docMk/>
          <pc:sldMk cId="416179160" sldId="316"/>
        </pc:sldMkLst>
      </pc:sldChg>
      <pc:sldChg chg="addSp delSp modSp add mod">
        <pc:chgData name="알리아" userId="16f5f46b-0626-4d48-9ba3-870a95b9da31" providerId="ADAL" clId="{5B3FA580-08A3-4BFA-BED2-134210B0CFEA}" dt="2024-11-29T09:47:54.541" v="669" actId="1076"/>
        <pc:sldMkLst>
          <pc:docMk/>
          <pc:sldMk cId="1702470484" sldId="317"/>
        </pc:sldMkLst>
        <pc:spChg chg="add mod">
          <ac:chgData name="알리아" userId="16f5f46b-0626-4d48-9ba3-870a95b9da31" providerId="ADAL" clId="{5B3FA580-08A3-4BFA-BED2-134210B0CFEA}" dt="2024-11-29T09:47:15.232" v="663" actId="14100"/>
          <ac:spMkLst>
            <pc:docMk/>
            <pc:sldMk cId="1702470484" sldId="317"/>
            <ac:spMk id="3" creationId="{F96E8007-2946-B1C3-F5B6-4DC0DAE53757}"/>
          </ac:spMkLst>
        </pc:spChg>
        <pc:spChg chg="add">
          <ac:chgData name="알리아" userId="16f5f46b-0626-4d48-9ba3-870a95b9da31" providerId="ADAL" clId="{5B3FA580-08A3-4BFA-BED2-134210B0CFEA}" dt="2024-11-29T09:46:28.556" v="650"/>
          <ac:spMkLst>
            <pc:docMk/>
            <pc:sldMk cId="1702470484" sldId="317"/>
            <ac:spMk id="4" creationId="{DD86833B-23D0-058D-952B-5BC39681DCF5}"/>
          </ac:spMkLst>
        </pc:spChg>
        <pc:spChg chg="add del mod">
          <ac:chgData name="알리아" userId="16f5f46b-0626-4d48-9ba3-870a95b9da31" providerId="ADAL" clId="{5B3FA580-08A3-4BFA-BED2-134210B0CFEA}" dt="2024-11-29T09:47:16.503" v="665"/>
          <ac:spMkLst>
            <pc:docMk/>
            <pc:sldMk cId="1702470484" sldId="317"/>
            <ac:spMk id="5" creationId="{590C0B7F-A1EF-7DEB-3D1B-CEA585BAEC35}"/>
          </ac:spMkLst>
        </pc:spChg>
        <pc:spChg chg="add mod">
          <ac:chgData name="알리아" userId="16f5f46b-0626-4d48-9ba3-870a95b9da31" providerId="ADAL" clId="{5B3FA580-08A3-4BFA-BED2-134210B0CFEA}" dt="2024-11-29T09:47:54.541" v="669" actId="1076"/>
          <ac:spMkLst>
            <pc:docMk/>
            <pc:sldMk cId="1702470484" sldId="317"/>
            <ac:spMk id="6" creationId="{066D2B10-B4C3-502A-51DB-3C21344062BA}"/>
          </ac:spMkLst>
        </pc:spChg>
      </pc:sldChg>
      <pc:sldChg chg="delSp add mod ord">
        <pc:chgData name="알리아" userId="16f5f46b-0626-4d48-9ba3-870a95b9da31" providerId="ADAL" clId="{5B3FA580-08A3-4BFA-BED2-134210B0CFEA}" dt="2024-11-29T07:56:34.878" v="347" actId="478"/>
        <pc:sldMkLst>
          <pc:docMk/>
          <pc:sldMk cId="3764246278" sldId="318"/>
        </pc:sldMkLst>
        <pc:spChg chg="del">
          <ac:chgData name="알리아" userId="16f5f46b-0626-4d48-9ba3-870a95b9da31" providerId="ADAL" clId="{5B3FA580-08A3-4BFA-BED2-134210B0CFEA}" dt="2024-11-29T07:56:34.878" v="347" actId="478"/>
          <ac:spMkLst>
            <pc:docMk/>
            <pc:sldMk cId="3764246278" sldId="318"/>
            <ac:spMk id="6" creationId="{6D6301D3-D2B0-3CE0-2129-E84F2318EF1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C137-4B22-A6FE-B542-C47644957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3ECBC-7AAA-0D98-1BAD-4623831D3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49E14-8168-FDA4-BDD7-369C9668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F887A-8BA9-4ADD-DF53-0488C915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229F7-D658-85CA-D27F-289EC930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6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20A2-AC90-CC28-C433-64AFCBF3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CFF9C-5C85-14BC-044E-34BDE7F3B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E90D0-0CB9-2CBB-F005-026279861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033B2-2B89-E9F7-49B4-803D6C6A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43A56-E233-3C8C-F156-619309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2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77BBF-6AEE-3BD0-1298-4CDC747F1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6E74B-CFE5-17CF-3C36-7F7ED56F1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3BEEC-FC00-A992-1E65-E25E7C27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161B-53C3-4513-1ADA-39EC2815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C30AB-FD67-E505-97B5-5E7F600E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8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FF48-530F-D970-3BDE-AF762BEF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DFEB-B0EE-DFB6-9784-EC721778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B436-1B68-641E-D4B9-3F7C5449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AC73-DA0B-7BB2-874F-BE6AE0DB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5EF5-77DE-12F1-48ED-B07B241B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1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8624-6011-4D06-A135-224A86F7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67321-BCBD-B6A3-D590-2C83042DF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0CC35-EACE-5644-A1F0-C19EFF68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C1DE7-84ED-0DEC-0A06-B9707E4CD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23866-7F15-C6F5-540F-A71E0A9B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B65F-9523-C503-5F41-FAE8A451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76B8B-EB14-1271-5744-469110D97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A3CB7-0BC1-10EA-88F9-11FCE6479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359DE-9B54-3590-A953-70E6032ED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DA24F-908D-5447-6948-32AB9043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69FCC-74E5-3D6D-24AE-1F1F927B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D944-A774-59FF-A1AA-7E70FBC3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7BB3C-482D-8803-E1BA-0128B662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1289F-B300-A743-42C9-2D33191E3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327A8-7247-AF72-A345-86BCC9D2A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447E6-5CEC-8D1A-C4E9-DF159AADA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51E1E-43DA-A1CC-38DE-9954A017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E350E-9929-296A-35E1-28EF949B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8BDAB-45C0-B5AD-785E-440C20AE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3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1578-4756-B64A-C084-EB36A454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F83E5-0B77-BB99-0840-33EC7B72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05958-CB92-B69F-80EE-04D6A653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C126C-F079-3309-6322-7DC3D403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1CB029-2543-7700-A6B9-6FC8A957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6AFCE-83CC-6863-91F6-FCA894E9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DB680-4C1B-3B5D-48C0-9DA97563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9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1EBB-128B-D3EE-33AB-7E162AF7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32BA-01AE-E378-6377-304B70186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CC9DD-B3DB-0194-8BB1-2B7E28943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C316D-5107-7006-B0AF-6EC641B8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D382A-7EF6-ED4F-340F-168EE6A7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71FAF-EF8E-A287-3AB2-7C33F559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1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0E7A-4474-3FC5-0376-1AB0231D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4DFE6-F21B-7AE5-0A01-8C3DAEA0D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A9FF6-A303-1AA2-0C37-1D5CE6481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621B6-F3A9-DE73-B1C9-09822D88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145F2-24C6-8522-5CAA-357B4642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7DF94-64F7-4CA1-982A-E33B491C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5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BD389-6D32-4553-E7E4-2D5BA629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FBEB5-D705-8C98-118C-95DDE7982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54150-D4E9-22A1-A8E2-10860379D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20351-8DA3-4664-BE45-649B1CB38273}" type="datetimeFigureOut">
              <a:rPr lang="en-US" smtClean="0"/>
              <a:t>30-Nov-24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606E0-3581-7554-ABFD-520338763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B610-5680-9E97-0887-16F1D57B8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A1B91-7B35-4263-8129-CCF27197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7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F246-785F-E261-1322-D0E899BC7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39" y="749912"/>
            <a:ext cx="8759092" cy="1853101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Введение в компьютерную науку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C0F94-7014-55DE-CE09-BECC91B84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8035" y="3812808"/>
            <a:ext cx="6858000" cy="114080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Salymbekov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University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 Aliia Beishenalieva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aliya.beiwenalieva@gmail.com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6C415-822E-010C-3E59-FEF237EB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92" y="3763109"/>
            <a:ext cx="3163240" cy="769815"/>
          </a:xfrm>
          <a:prstGeom prst="rect">
            <a:avLst/>
          </a:prstGeom>
          <a:ln w="57150">
            <a:noFill/>
          </a:ln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F674B-B78D-42D5-8FAC-8D8A69DED0FC}"/>
              </a:ext>
            </a:extLst>
          </p:cNvPr>
          <p:cNvSpPr txBox="1"/>
          <p:nvPr/>
        </p:nvSpPr>
        <p:spPr>
          <a:xfrm>
            <a:off x="5477882" y="56639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</a:t>
            </a:r>
            <a:r>
              <a:rPr lang="ru-RU" dirty="0"/>
              <a:t>.</a:t>
            </a:r>
            <a:r>
              <a:rPr lang="en-US" dirty="0"/>
              <a:t>12</a:t>
            </a:r>
            <a:r>
              <a:rPr lang="ru-RU" dirty="0"/>
              <a:t>.2024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F819C-77C4-BD39-90E4-1967AC1F4368}"/>
              </a:ext>
            </a:extLst>
          </p:cNvPr>
          <p:cNvSpPr txBox="1"/>
          <p:nvPr/>
        </p:nvSpPr>
        <p:spPr>
          <a:xfrm>
            <a:off x="5094848" y="2714354"/>
            <a:ext cx="2060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6153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293FAF-0726-CC19-83D0-0EA74C195219}"/>
              </a:ext>
            </a:extLst>
          </p:cNvPr>
          <p:cNvSpPr txBox="1"/>
          <p:nvPr/>
        </p:nvSpPr>
        <p:spPr>
          <a:xfrm>
            <a:off x="2019374" y="1449478"/>
            <a:ext cx="831334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/>
                </a:solidFill>
              </a:rPr>
              <a:t>Supervised Learning</a:t>
            </a:r>
          </a:p>
          <a:p>
            <a:endParaRPr lang="en-US" dirty="0"/>
          </a:p>
        </p:txBody>
      </p:sp>
      <p:pic>
        <p:nvPicPr>
          <p:cNvPr id="1026" name="Picture 2" descr="Linear Regression vs Logistic Regression: Python Examples">
            <a:extLst>
              <a:ext uri="{FF2B5EF4-FFF2-40B4-BE49-F238E27FC236}">
                <a16:creationId xmlns:a16="http://schemas.microsoft.com/office/drawing/2014/main" id="{AE079A38-3494-969E-AE29-5CFE65DD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81" y="2950345"/>
            <a:ext cx="3364275" cy="26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istic Regression — Detailed Overview | by Saishruthi Swaminathan |  Towards Data Science">
            <a:extLst>
              <a:ext uri="{FF2B5EF4-FFF2-40B4-BE49-F238E27FC236}">
                <a16:creationId xmlns:a16="http://schemas.microsoft.com/office/drawing/2014/main" id="{8FF34A6D-F970-2C43-BBB7-2B2147C3B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2" y="2950345"/>
            <a:ext cx="380999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DEC94-AA52-D9D4-571E-B664D0270C41}"/>
              </a:ext>
            </a:extLst>
          </p:cNvPr>
          <p:cNvSpPr txBox="1"/>
          <p:nvPr/>
        </p:nvSpPr>
        <p:spPr>
          <a:xfrm>
            <a:off x="2367380" y="27656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390AD1"/>
                </a:solidFill>
              </a:rPr>
              <a:t>Linear Regression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BBCBFA-AD8F-A3C6-6468-1EAF97912938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C62C6B4-429F-D307-51C5-38491E29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19232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293FAF-0726-CC19-83D0-0EA74C195219}"/>
              </a:ext>
            </a:extLst>
          </p:cNvPr>
          <p:cNvSpPr txBox="1"/>
          <p:nvPr/>
        </p:nvSpPr>
        <p:spPr>
          <a:xfrm>
            <a:off x="2085364" y="2059572"/>
            <a:ext cx="88430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Преимущества: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Высокая точность при наличии достаточного количества размеченных данных.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Чёткие указания на ожидаемые выходные значения.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Недостатки: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Требуется большое количество размеченных данных.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Менее эффективно при нехватке размеченных примеров.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61F239-A114-9D95-929D-0D10B054A395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6E23C39-BD27-18D8-F2CF-CE4D24F4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542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CBCB6-6CBE-9C15-CD3E-34B46531D808}"/>
              </a:ext>
            </a:extLst>
          </p:cNvPr>
          <p:cNvSpPr txBox="1"/>
          <p:nvPr/>
        </p:nvSpPr>
        <p:spPr>
          <a:xfrm>
            <a:off x="1401839" y="1523117"/>
            <a:ext cx="93883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chemeClr val="accent1"/>
                </a:solidFill>
              </a:rPr>
              <a:t>Обучение без учителя (</a:t>
            </a:r>
            <a:r>
              <a:rPr lang="ru-RU" b="1" dirty="0" err="1">
                <a:solidFill>
                  <a:schemeClr val="accent1"/>
                </a:solidFill>
              </a:rPr>
              <a:t>Unsupervised</a:t>
            </a:r>
            <a:r>
              <a:rPr lang="ru-RU" b="1" dirty="0">
                <a:solidFill>
                  <a:schemeClr val="accent1"/>
                </a:solidFill>
              </a:rPr>
              <a:t> Learning)</a:t>
            </a:r>
          </a:p>
          <a:p>
            <a:pPr lvl="1" algn="just"/>
            <a:r>
              <a:rPr lang="ru-RU" dirty="0"/>
              <a:t>Обучение без учителя работает с данными, не имеющими размеченных выходных значений. Модель пытается найти скрытые закономерности или внутренние структуры в данных без конкретных указаний, на что следует обратить внимание.</a:t>
            </a:r>
          </a:p>
          <a:p>
            <a:pPr lvl="1" algn="just"/>
            <a:endParaRPr lang="ru-RU" dirty="0"/>
          </a:p>
          <a:p>
            <a:pPr algn="just"/>
            <a:r>
              <a:rPr lang="ru-RU" b="1" dirty="0"/>
              <a:t>Ключевые характеристики: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Необработанные данные:</a:t>
            </a:r>
            <a:r>
              <a:rPr lang="ru-RU" dirty="0"/>
              <a:t> Входные данные не имеют соответствующих меток выхода.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Процесс обучения:</a:t>
            </a:r>
            <a:r>
              <a:rPr lang="ru-RU" dirty="0"/>
              <a:t> Модель изучает закономерности напрямую из входных данных, выявляя сходства или различия.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dirty="0"/>
          </a:p>
          <a:p>
            <a:pPr algn="just"/>
            <a:r>
              <a:rPr lang="ru-RU" b="1" dirty="0"/>
              <a:t>Примеры: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Кластеризация:</a:t>
            </a:r>
            <a:r>
              <a:rPr lang="ru-RU" dirty="0"/>
              <a:t> Группировка схожих точек данных, например, сегментация клиентов в маркетинге.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Обнаружение аномалий:</a:t>
            </a:r>
            <a:r>
              <a:rPr lang="ru-RU" dirty="0"/>
              <a:t> Выявление необычных точек данных, которые не соответствуют общему шаблону.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C661EF-B359-6215-C3E1-5A5A99C046B3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D384BF7-5B8C-8A31-FDB5-60F83CAA4625}"/>
              </a:ext>
            </a:extLst>
          </p:cNvPr>
          <p:cNvSpPr txBox="1">
            <a:spLocks/>
          </p:cNvSpPr>
          <p:nvPr/>
        </p:nvSpPr>
        <p:spPr>
          <a:xfrm>
            <a:off x="1327026" y="1975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Machine Learning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616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CBCB6-6CBE-9C15-CD3E-34B46531D808}"/>
              </a:ext>
            </a:extLst>
          </p:cNvPr>
          <p:cNvSpPr txBox="1"/>
          <p:nvPr/>
        </p:nvSpPr>
        <p:spPr>
          <a:xfrm>
            <a:off x="2152650" y="1452336"/>
            <a:ext cx="7701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</a:rPr>
              <a:t>Unsupervised Learning</a:t>
            </a:r>
          </a:p>
          <a:p>
            <a:endParaRPr lang="en-US" b="1" dirty="0"/>
          </a:p>
        </p:txBody>
      </p:sp>
      <p:pic>
        <p:nvPicPr>
          <p:cNvPr id="2050" name="Picture 2" descr="Intuition Behind K-Means Clustering | by Rohan Roney | Analytics Vidhya |  Medium">
            <a:extLst>
              <a:ext uri="{FF2B5EF4-FFF2-40B4-BE49-F238E27FC236}">
                <a16:creationId xmlns:a16="http://schemas.microsoft.com/office/drawing/2014/main" id="{0DD274BA-B748-C0C0-BB68-C160F7AC3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990" y="2143274"/>
            <a:ext cx="4673588" cy="194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Hierarchical Clustering and How Does It Work?">
            <a:extLst>
              <a:ext uri="{FF2B5EF4-FFF2-40B4-BE49-F238E27FC236}">
                <a16:creationId xmlns:a16="http://schemas.microsoft.com/office/drawing/2014/main" id="{971BEF8D-817B-7841-5BB5-CA25C6D84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64" y="4560285"/>
            <a:ext cx="3547422" cy="21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A7212-DF83-6ABD-C64A-3D662B79CADD}"/>
              </a:ext>
            </a:extLst>
          </p:cNvPr>
          <p:cNvSpPr txBox="1"/>
          <p:nvPr/>
        </p:nvSpPr>
        <p:spPr>
          <a:xfrm>
            <a:off x="4209495" y="17857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390AD1"/>
                </a:solidFill>
              </a:rPr>
              <a:t>K-Means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8D8CF-CCAC-460D-73DE-B27DFC43F53F}"/>
              </a:ext>
            </a:extLst>
          </p:cNvPr>
          <p:cNvSpPr txBox="1"/>
          <p:nvPr/>
        </p:nvSpPr>
        <p:spPr>
          <a:xfrm>
            <a:off x="4052471" y="41344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390AD1"/>
                </a:solidFill>
              </a:rPr>
              <a:t>Hierarchical Clustering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08CD4C-8193-6160-7B82-2A3F9DD43590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56F1739-EA29-62A4-5CE4-152C867B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10621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CBCB6-6CBE-9C15-CD3E-34B46531D808}"/>
              </a:ext>
            </a:extLst>
          </p:cNvPr>
          <p:cNvSpPr txBox="1"/>
          <p:nvPr/>
        </p:nvSpPr>
        <p:spPr>
          <a:xfrm>
            <a:off x="1523999" y="2559052"/>
            <a:ext cx="101146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Преимущества: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Полезно для исследования неизвестных закономерностей в данных.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Может обрабатывать большие наборы данных без необходимости в размеченных примерах.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Недостатки: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Результаты могут быть менее интерпретируемыми.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Сложно оценить, поскольку нет заранее определённых выходных значений.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D4CCDE-F83B-F6E3-9774-3FD35A5B4128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DE7CBF2-5B0B-1E08-3040-B38291CC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81014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847863-FC03-002F-0B68-424FD7FFFC8F}"/>
              </a:ext>
            </a:extLst>
          </p:cNvPr>
          <p:cNvSpPr txBox="1"/>
          <p:nvPr/>
        </p:nvSpPr>
        <p:spPr>
          <a:xfrm>
            <a:off x="624395" y="1523117"/>
            <a:ext cx="113160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chemeClr val="accent1"/>
                </a:solidFill>
              </a:rPr>
              <a:t>Обучение с подкреплением (</a:t>
            </a:r>
            <a:r>
              <a:rPr lang="ru-RU" b="1" dirty="0" err="1">
                <a:solidFill>
                  <a:schemeClr val="accent1"/>
                </a:solidFill>
              </a:rPr>
              <a:t>Reinforcement</a:t>
            </a:r>
            <a:r>
              <a:rPr lang="ru-RU" b="1" dirty="0">
                <a:solidFill>
                  <a:schemeClr val="accent1"/>
                </a:solidFill>
              </a:rPr>
              <a:t> Learning, RL)</a:t>
            </a:r>
          </a:p>
          <a:p>
            <a:pPr lvl="1" algn="just"/>
            <a:r>
              <a:rPr lang="ru-RU" dirty="0"/>
              <a:t>Обучение с подкреплением — это ориентированный на цель подход, в котором агент учится взаимодействовать с окружающей средой, чтобы максимизировать накопленные награды. Этот метод часто используется в ситуациях, когда действия должны выполняться последовательно для достижения долгосрочной цели.</a:t>
            </a:r>
          </a:p>
          <a:p>
            <a:pPr lvl="1" algn="just"/>
            <a:endParaRPr lang="ru-RU" dirty="0"/>
          </a:p>
          <a:p>
            <a:pPr algn="just"/>
            <a:r>
              <a:rPr lang="ru-RU" b="1" dirty="0"/>
              <a:t>Ключевые характеристики:</a:t>
            </a:r>
          </a:p>
          <a:p>
            <a:pPr algn="just"/>
            <a:r>
              <a:rPr lang="ru-RU" dirty="0"/>
              <a:t>Агент и окружающая среда: Агент учится, взаимодействуя с окружающей средой, выполняя действия и получая обратную связь в виде наград или наказаний.</a:t>
            </a:r>
          </a:p>
          <a:p>
            <a:pPr algn="just"/>
            <a:r>
              <a:rPr lang="ru-RU" dirty="0"/>
              <a:t>Процесс обучения: Агент исследует среду и обучается политике, которая максимизирует ожидаемую награду с течением времени.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Примеры:</a:t>
            </a:r>
          </a:p>
          <a:p>
            <a:pPr algn="just"/>
            <a:r>
              <a:rPr lang="ru-RU" dirty="0"/>
              <a:t>Игры: Обучение агента играть в шахматы или видеоигры.</a:t>
            </a:r>
          </a:p>
          <a:p>
            <a:pPr algn="just"/>
            <a:r>
              <a:rPr lang="ru-RU" dirty="0"/>
              <a:t>Робототехника: Обучение роботов выполнению конкретных задач, таких как навигация по курсу с препятствиями.</a:t>
            </a:r>
          </a:p>
          <a:p>
            <a:pPr algn="just"/>
            <a:r>
              <a:rPr lang="ru-RU" dirty="0"/>
              <a:t>Автономные автомобили: Обучение вождению через постоянные взаимодействия с дорожными условиями и правилами движения.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77E07D-4C9F-ADDA-1FD1-E5BFA409915E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EA5C8C9-9ABF-88F9-B8EA-AE69F0639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9441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847863-FC03-002F-0B68-424FD7FFFC8F}"/>
              </a:ext>
            </a:extLst>
          </p:cNvPr>
          <p:cNvSpPr txBox="1"/>
          <p:nvPr/>
        </p:nvSpPr>
        <p:spPr>
          <a:xfrm>
            <a:off x="2152650" y="1449657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</a:rPr>
              <a:t>Reinforcement Learning (RL)</a:t>
            </a:r>
          </a:p>
          <a:p>
            <a:endParaRPr lang="en-US" b="1" dirty="0"/>
          </a:p>
        </p:txBody>
      </p:sp>
      <p:pic>
        <p:nvPicPr>
          <p:cNvPr id="3074" name="Picture 2" descr="Q-Learning - easily explained! | Data Basecamp">
            <a:extLst>
              <a:ext uri="{FF2B5EF4-FFF2-40B4-BE49-F238E27FC236}">
                <a16:creationId xmlns:a16="http://schemas.microsoft.com/office/drawing/2014/main" id="{D36B76D1-192F-38B5-D09D-202D7C323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232" y="2952851"/>
            <a:ext cx="4225768" cy="221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E5E2E-7C2C-CCD0-B043-FFEF5EF8EDC1}"/>
              </a:ext>
            </a:extLst>
          </p:cNvPr>
          <p:cNvSpPr txBox="1"/>
          <p:nvPr/>
        </p:nvSpPr>
        <p:spPr>
          <a:xfrm>
            <a:off x="2631953" y="2339752"/>
            <a:ext cx="270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390AD1"/>
                </a:solidFill>
              </a:rPr>
              <a:t>Q-Learning</a:t>
            </a:r>
          </a:p>
        </p:txBody>
      </p:sp>
      <p:pic>
        <p:nvPicPr>
          <p:cNvPr id="3076" name="Picture 4" descr="Ant - Gym Documentation">
            <a:extLst>
              <a:ext uri="{FF2B5EF4-FFF2-40B4-BE49-F238E27FC236}">
                <a16:creationId xmlns:a16="http://schemas.microsoft.com/office/drawing/2014/main" id="{B1620B2F-4898-EC04-EFC5-69D15113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093592"/>
            <a:ext cx="3934842" cy="393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698CE-D7A5-AF0C-4CB9-9B661E0316C1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1ABFA98-8458-BA74-DB77-4DC94709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78641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847863-FC03-002F-0B68-424FD7FFFC8F}"/>
              </a:ext>
            </a:extLst>
          </p:cNvPr>
          <p:cNvSpPr txBox="1"/>
          <p:nvPr/>
        </p:nvSpPr>
        <p:spPr>
          <a:xfrm>
            <a:off x="2152650" y="1449657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</a:rPr>
              <a:t>Reinforcement Learning (RL)</a:t>
            </a:r>
          </a:p>
          <a:p>
            <a:endParaRPr lang="en-US" b="1" dirty="0"/>
          </a:p>
        </p:txBody>
      </p:sp>
      <p:pic>
        <p:nvPicPr>
          <p:cNvPr id="5122" name="Picture 2" descr="Biomedical Signal Processing Lab | Portland State University">
            <a:extLst>
              <a:ext uri="{FF2B5EF4-FFF2-40B4-BE49-F238E27FC236}">
                <a16:creationId xmlns:a16="http://schemas.microsoft.com/office/drawing/2014/main" id="{D31C0AC9-750F-0877-E36A-A16D80768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91549"/>
            <a:ext cx="6356412" cy="397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3DE239-0D60-E092-E713-013087C00019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79B9582-BFDF-C242-8AD5-E3042C8F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102868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847863-FC03-002F-0B68-424FD7FFFC8F}"/>
              </a:ext>
            </a:extLst>
          </p:cNvPr>
          <p:cNvSpPr txBox="1"/>
          <p:nvPr/>
        </p:nvSpPr>
        <p:spPr>
          <a:xfrm>
            <a:off x="1524000" y="2559052"/>
            <a:ext cx="88822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Преимущества: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Подходит для сложных задач, связанных с долгосрочным планированием.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Не требует размеченных данных.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Недостатки: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Требует значительных вычислительных ресурсов и времени для обучения.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Высокий риск из-за природы обучения методом проб и ошибок.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D009B4-2EB4-AEE7-BCA6-868D7ACFE97D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FEFD45A-CD1C-5949-E7F8-11204A09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898364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0F4A0F-1A9E-1383-6FCD-06C6DB98E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374614"/>
              </p:ext>
            </p:extLst>
          </p:nvPr>
        </p:nvGraphicFramePr>
        <p:xfrm>
          <a:off x="870012" y="2878648"/>
          <a:ext cx="10591060" cy="2590800"/>
        </p:xfrm>
        <a:graphic>
          <a:graphicData uri="http://schemas.openxmlformats.org/drawingml/2006/table">
            <a:tbl>
              <a:tblPr/>
              <a:tblGrid>
                <a:gridCol w="2379216">
                  <a:extLst>
                    <a:ext uri="{9D8B030D-6E8A-4147-A177-3AD203B41FA5}">
                      <a16:colId xmlns:a16="http://schemas.microsoft.com/office/drawing/2014/main" val="168810223"/>
                    </a:ext>
                  </a:extLst>
                </a:gridCol>
                <a:gridCol w="2547891">
                  <a:extLst>
                    <a:ext uri="{9D8B030D-6E8A-4147-A177-3AD203B41FA5}">
                      <a16:colId xmlns:a16="http://schemas.microsoft.com/office/drawing/2014/main" val="1309450713"/>
                    </a:ext>
                  </a:extLst>
                </a:gridCol>
                <a:gridCol w="3216281">
                  <a:extLst>
                    <a:ext uri="{9D8B030D-6E8A-4147-A177-3AD203B41FA5}">
                      <a16:colId xmlns:a16="http://schemas.microsoft.com/office/drawing/2014/main" val="3500497696"/>
                    </a:ext>
                  </a:extLst>
                </a:gridCol>
                <a:gridCol w="2447672">
                  <a:extLst>
                    <a:ext uri="{9D8B030D-6E8A-4147-A177-3AD203B41FA5}">
                      <a16:colId xmlns:a16="http://schemas.microsoft.com/office/drawing/2014/main" val="2459614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b="1" dirty="0">
                          <a:solidFill>
                            <a:srgbClr val="FF0000"/>
                          </a:solidFill>
                        </a:rPr>
                        <a:t>Обучения с учителем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rgbClr val="FF0000"/>
                          </a:solidFill>
                        </a:rPr>
                        <a:t>Обучения без учителя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solidFill>
                            <a:srgbClr val="FF0000"/>
                          </a:solidFill>
                        </a:rPr>
                        <a:t>Обучение с подкреплением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990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 dirty="0"/>
                        <a:t>Входные данные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Обозначенный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Немаркированный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States &amp;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757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 dirty="0"/>
                        <a:t>Выходные данные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Известный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Неизвестный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Вознаграждение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41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 dirty="0"/>
                        <a:t>Главная цель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Сопоставить входы с выходами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Найти узоры или структуру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Максимизировать вознаграждения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506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Распространенные случаи использования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Классификации, регрессии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Кластеризация, обнаружение аномалий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 AI, </a:t>
                      </a:r>
                      <a:r>
                        <a:rPr lang="ru-RU" dirty="0"/>
                        <a:t>робототехника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69553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D124D-66DE-D45D-D6D6-9B07171B42BA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51A7BEC-83F5-4191-0B16-4BFAE457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103926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9CF6-B920-87BB-1E0D-2B35160B8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1857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A914E-CED4-7ABD-AE11-1165588A0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289F3-6C8A-A34A-BE83-C6BED10B44EA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3D8998A-B4AB-AAFC-2DAE-DCF1C9BD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Neural Networks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5C8C89E4-E52F-8CCD-8C62-AEC3BA35F025}"/>
              </a:ext>
            </a:extLst>
          </p:cNvPr>
          <p:cNvGrpSpPr/>
          <p:nvPr/>
        </p:nvGrpSpPr>
        <p:grpSpPr>
          <a:xfrm>
            <a:off x="2987040" y="1475105"/>
            <a:ext cx="6598807" cy="2759574"/>
            <a:chOff x="507678" y="0"/>
            <a:chExt cx="19110633" cy="10426538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7980501-E3E8-451C-F20D-BCFE58881F9D}"/>
                </a:ext>
              </a:extLst>
            </p:cNvPr>
            <p:cNvPicPr/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07678" y="3300131"/>
              <a:ext cx="10717443" cy="7126407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CE60CD58-6309-ABB3-BBF6-DBAB27687D3F}"/>
                </a:ext>
              </a:extLst>
            </p:cNvPr>
            <p:cNvPicPr/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962561" y="0"/>
              <a:ext cx="10655750" cy="9666835"/>
            </a:xfrm>
            <a:prstGeom prst="rect">
              <a:avLst/>
            </a:prstGeom>
          </p:spPr>
        </p:pic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72114DBE-DD21-F115-E9AF-E6FDD71DF977}"/>
              </a:ext>
            </a:extLst>
          </p:cNvPr>
          <p:cNvSpPr txBox="1"/>
          <p:nvPr/>
        </p:nvSpPr>
        <p:spPr>
          <a:xfrm>
            <a:off x="857306" y="5060107"/>
            <a:ext cx="10852340" cy="922432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065" marR="1308100">
              <a:lnSpc>
                <a:spcPct val="150000"/>
              </a:lnSpc>
              <a:spcBef>
                <a:spcPts val="365"/>
              </a:spcBef>
              <a:buSzPct val="124242"/>
              <a:tabLst>
                <a:tab pos="536575" algn="l"/>
              </a:tabLst>
            </a:pPr>
            <a:r>
              <a:rPr lang="ru-RU" sz="2000" dirty="0"/>
              <a:t>Нейроны соединены с другими нейронами и получают от них электрические сигналы.</a:t>
            </a:r>
            <a:br>
              <a:rPr lang="ru-RU" sz="2000" dirty="0"/>
            </a:br>
            <a:r>
              <a:rPr lang="ru-RU" sz="2000" dirty="0"/>
              <a:t>Нейроны обрабатывают входные сигналы и могут быть активированы.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518595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F002E-7CD5-6629-28C6-053B7A655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AC9C0-B886-5E3E-5B76-F4AC45A7906E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86A7300-8940-0201-D788-37BC1DB7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A795C-A76C-A29C-38DC-A7042E3820C6}"/>
              </a:ext>
            </a:extLst>
          </p:cNvPr>
          <p:cNvSpPr txBox="1"/>
          <p:nvPr/>
        </p:nvSpPr>
        <p:spPr>
          <a:xfrm>
            <a:off x="1235586" y="2398981"/>
            <a:ext cx="9107294" cy="1672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5940" marR="5080" indent="-523875">
              <a:spcBef>
                <a:spcPts val="365"/>
              </a:spcBef>
              <a:buSzPct val="124242"/>
              <a:buChar char="•"/>
              <a:tabLst>
                <a:tab pos="536575" algn="l"/>
              </a:tabLst>
            </a:pPr>
            <a:r>
              <a:rPr lang="ru-RU" sz="2400" dirty="0"/>
              <a:t>Математическая модель преобразует входы в выходы, основываясь на структуре сети и параметрах её функции.</a:t>
            </a:r>
          </a:p>
          <a:p>
            <a:pPr marL="535940" marR="5080" indent="-523875">
              <a:spcBef>
                <a:spcPts val="365"/>
              </a:spcBef>
              <a:buSzPct val="124242"/>
              <a:buChar char="•"/>
              <a:tabLst>
                <a:tab pos="536575" algn="l"/>
              </a:tabLst>
            </a:pPr>
            <a:endParaRPr lang="ru-RU" sz="2400" dirty="0"/>
          </a:p>
          <a:p>
            <a:pPr marL="535940" marR="5080" indent="-523875">
              <a:spcBef>
                <a:spcPts val="365"/>
              </a:spcBef>
              <a:buSzPct val="124242"/>
              <a:buChar char="•"/>
              <a:tabLst>
                <a:tab pos="536575" algn="l"/>
              </a:tabLst>
            </a:pPr>
            <a:r>
              <a:rPr lang="ru-RU" sz="2400" dirty="0"/>
              <a:t>Это позволяет обучать параметры сети на основе данных.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0433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831BD-A8A5-FA86-7670-95388CBCF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977D74-10C5-FFB5-DC09-8AA8C9EA51E0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0E53C4D-5741-F9F7-C6FE-AF84FF92A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Neural Networks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FD67F05E-4395-EB18-EC07-C559275991F6}"/>
              </a:ext>
            </a:extLst>
          </p:cNvPr>
          <p:cNvGrpSpPr/>
          <p:nvPr/>
        </p:nvGrpSpPr>
        <p:grpSpPr>
          <a:xfrm>
            <a:off x="2987040" y="1475105"/>
            <a:ext cx="6598807" cy="2759574"/>
            <a:chOff x="507678" y="0"/>
            <a:chExt cx="19110633" cy="10426538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09C738E-D267-20AB-668A-0AD8DE202CE4}"/>
                </a:ext>
              </a:extLst>
            </p:cNvPr>
            <p:cNvPicPr/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07678" y="3300131"/>
              <a:ext cx="10717443" cy="7126407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DF31B0FE-8730-88BE-ADFD-5AB49D355262}"/>
                </a:ext>
              </a:extLst>
            </p:cNvPr>
            <p:cNvPicPr/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962561" y="0"/>
              <a:ext cx="10655750" cy="96668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24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81A8C-0263-05A3-4CBF-BC8427B5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B59EE1-8147-8C30-14DD-E4CEFC886E5E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1A1413E-D681-976A-EFA7-A5A763AFB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Neural Networks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92F73CB1-CA3F-7042-D723-E83E32F80A27}"/>
              </a:ext>
            </a:extLst>
          </p:cNvPr>
          <p:cNvGrpSpPr/>
          <p:nvPr/>
        </p:nvGrpSpPr>
        <p:grpSpPr>
          <a:xfrm>
            <a:off x="7861634" y="2469770"/>
            <a:ext cx="2152891" cy="2191052"/>
            <a:chOff x="12715614" y="3917355"/>
            <a:chExt cx="3474085" cy="347408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DA76C0B8-204F-C105-BA55-4DBCBECA5FC4}"/>
                </a:ext>
              </a:extLst>
            </p:cNvPr>
            <p:cNvSpPr/>
            <p:nvPr/>
          </p:nvSpPr>
          <p:spPr>
            <a:xfrm>
              <a:off x="12843343" y="4045082"/>
              <a:ext cx="3218815" cy="3218815"/>
            </a:xfrm>
            <a:custGeom>
              <a:avLst/>
              <a:gdLst/>
              <a:ahLst/>
              <a:cxnLst/>
              <a:rect l="l" t="t" r="r" b="b"/>
              <a:pathLst>
                <a:path w="3218815" h="3218815">
                  <a:moveTo>
                    <a:pt x="1631656" y="0"/>
                  </a:moveTo>
                  <a:lnTo>
                    <a:pt x="1586726" y="0"/>
                  </a:lnTo>
                  <a:lnTo>
                    <a:pt x="1541810" y="1246"/>
                  </a:lnTo>
                  <a:lnTo>
                    <a:pt x="1496937" y="3739"/>
                  </a:lnTo>
                  <a:lnTo>
                    <a:pt x="1452134" y="7479"/>
                  </a:lnTo>
                  <a:lnTo>
                    <a:pt x="1407429" y="12465"/>
                  </a:lnTo>
                  <a:lnTo>
                    <a:pt x="1362851" y="18698"/>
                  </a:lnTo>
                  <a:lnTo>
                    <a:pt x="1318429" y="26178"/>
                  </a:lnTo>
                  <a:lnTo>
                    <a:pt x="1274189" y="34904"/>
                  </a:lnTo>
                  <a:lnTo>
                    <a:pt x="1230160" y="44877"/>
                  </a:lnTo>
                  <a:lnTo>
                    <a:pt x="1186371" y="56096"/>
                  </a:lnTo>
                  <a:lnTo>
                    <a:pt x="1142849" y="68562"/>
                  </a:lnTo>
                  <a:lnTo>
                    <a:pt x="1099624" y="82275"/>
                  </a:lnTo>
                  <a:lnTo>
                    <a:pt x="1056722" y="97234"/>
                  </a:lnTo>
                  <a:lnTo>
                    <a:pt x="1014172" y="113440"/>
                  </a:lnTo>
                  <a:lnTo>
                    <a:pt x="972002" y="130892"/>
                  </a:lnTo>
                  <a:lnTo>
                    <a:pt x="930241" y="149591"/>
                  </a:lnTo>
                  <a:lnTo>
                    <a:pt x="888916" y="169537"/>
                  </a:lnTo>
                  <a:lnTo>
                    <a:pt x="848057" y="190729"/>
                  </a:lnTo>
                  <a:lnTo>
                    <a:pt x="807690" y="213168"/>
                  </a:lnTo>
                  <a:lnTo>
                    <a:pt x="767844" y="236853"/>
                  </a:lnTo>
                  <a:lnTo>
                    <a:pt x="728547" y="261785"/>
                  </a:lnTo>
                  <a:lnTo>
                    <a:pt x="689828" y="287964"/>
                  </a:lnTo>
                  <a:lnTo>
                    <a:pt x="651714" y="315389"/>
                  </a:lnTo>
                  <a:lnTo>
                    <a:pt x="614234" y="344060"/>
                  </a:lnTo>
                  <a:lnTo>
                    <a:pt x="577416" y="373979"/>
                  </a:lnTo>
                  <a:lnTo>
                    <a:pt x="541288" y="405144"/>
                  </a:lnTo>
                  <a:lnTo>
                    <a:pt x="505878" y="437555"/>
                  </a:lnTo>
                  <a:lnTo>
                    <a:pt x="471214" y="471213"/>
                  </a:lnTo>
                  <a:lnTo>
                    <a:pt x="437556" y="505877"/>
                  </a:lnTo>
                  <a:lnTo>
                    <a:pt x="405144" y="541287"/>
                  </a:lnTo>
                  <a:lnTo>
                    <a:pt x="373979" y="577416"/>
                  </a:lnTo>
                  <a:lnTo>
                    <a:pt x="344061" y="614234"/>
                  </a:lnTo>
                  <a:lnTo>
                    <a:pt x="315389" y="651715"/>
                  </a:lnTo>
                  <a:lnTo>
                    <a:pt x="287964" y="689829"/>
                  </a:lnTo>
                  <a:lnTo>
                    <a:pt x="261785" y="728548"/>
                  </a:lnTo>
                  <a:lnTo>
                    <a:pt x="236853" y="767845"/>
                  </a:lnTo>
                  <a:lnTo>
                    <a:pt x="213168" y="807691"/>
                  </a:lnTo>
                  <a:lnTo>
                    <a:pt x="190729" y="848058"/>
                  </a:lnTo>
                  <a:lnTo>
                    <a:pt x="169537" y="888919"/>
                  </a:lnTo>
                  <a:lnTo>
                    <a:pt x="149591" y="930243"/>
                  </a:lnTo>
                  <a:lnTo>
                    <a:pt x="130892" y="972005"/>
                  </a:lnTo>
                  <a:lnTo>
                    <a:pt x="113440" y="1014175"/>
                  </a:lnTo>
                  <a:lnTo>
                    <a:pt x="97234" y="1056725"/>
                  </a:lnTo>
                  <a:lnTo>
                    <a:pt x="82275" y="1099627"/>
                  </a:lnTo>
                  <a:lnTo>
                    <a:pt x="68562" y="1142853"/>
                  </a:lnTo>
                  <a:lnTo>
                    <a:pt x="56096" y="1186374"/>
                  </a:lnTo>
                  <a:lnTo>
                    <a:pt x="44877" y="1230163"/>
                  </a:lnTo>
                  <a:lnTo>
                    <a:pt x="34904" y="1274192"/>
                  </a:lnTo>
                  <a:lnTo>
                    <a:pt x="26178" y="1318432"/>
                  </a:lnTo>
                  <a:lnTo>
                    <a:pt x="18698" y="1362855"/>
                  </a:lnTo>
                  <a:lnTo>
                    <a:pt x="12465" y="1407433"/>
                  </a:lnTo>
                  <a:lnTo>
                    <a:pt x="7479" y="1452137"/>
                  </a:lnTo>
                  <a:lnTo>
                    <a:pt x="3739" y="1496941"/>
                  </a:lnTo>
                  <a:lnTo>
                    <a:pt x="1246" y="1541814"/>
                  </a:lnTo>
                  <a:lnTo>
                    <a:pt x="0" y="1586730"/>
                  </a:lnTo>
                  <a:lnTo>
                    <a:pt x="0" y="1631660"/>
                  </a:lnTo>
                  <a:lnTo>
                    <a:pt x="1246" y="1676576"/>
                  </a:lnTo>
                  <a:lnTo>
                    <a:pt x="3739" y="1721449"/>
                  </a:lnTo>
                  <a:lnTo>
                    <a:pt x="7479" y="1766253"/>
                  </a:lnTo>
                  <a:lnTo>
                    <a:pt x="12465" y="1810957"/>
                  </a:lnTo>
                  <a:lnTo>
                    <a:pt x="18698" y="1855535"/>
                  </a:lnTo>
                  <a:lnTo>
                    <a:pt x="26178" y="1899958"/>
                  </a:lnTo>
                  <a:lnTo>
                    <a:pt x="34904" y="1944198"/>
                  </a:lnTo>
                  <a:lnTo>
                    <a:pt x="44877" y="1988227"/>
                  </a:lnTo>
                  <a:lnTo>
                    <a:pt x="56096" y="2032016"/>
                  </a:lnTo>
                  <a:lnTo>
                    <a:pt x="68562" y="2075538"/>
                  </a:lnTo>
                  <a:lnTo>
                    <a:pt x="82275" y="2118764"/>
                  </a:lnTo>
                  <a:lnTo>
                    <a:pt x="97234" y="2161666"/>
                  </a:lnTo>
                  <a:lnTo>
                    <a:pt x="113440" y="2204216"/>
                  </a:lnTo>
                  <a:lnTo>
                    <a:pt x="130892" y="2246386"/>
                  </a:lnTo>
                  <a:lnTo>
                    <a:pt x="149591" y="2288147"/>
                  </a:lnTo>
                  <a:lnTo>
                    <a:pt x="169537" y="2329472"/>
                  </a:lnTo>
                  <a:lnTo>
                    <a:pt x="190729" y="2370332"/>
                  </a:lnTo>
                  <a:lnTo>
                    <a:pt x="213168" y="2410699"/>
                  </a:lnTo>
                  <a:lnTo>
                    <a:pt x="236853" y="2450545"/>
                  </a:lnTo>
                  <a:lnTo>
                    <a:pt x="261785" y="2489842"/>
                  </a:lnTo>
                  <a:lnTo>
                    <a:pt x="287964" y="2528562"/>
                  </a:lnTo>
                  <a:lnTo>
                    <a:pt x="315389" y="2566676"/>
                  </a:lnTo>
                  <a:lnTo>
                    <a:pt x="344061" y="2604156"/>
                  </a:lnTo>
                  <a:lnTo>
                    <a:pt x="373979" y="2640975"/>
                  </a:lnTo>
                  <a:lnTo>
                    <a:pt x="405144" y="2677103"/>
                  </a:lnTo>
                  <a:lnTo>
                    <a:pt x="437556" y="2712514"/>
                  </a:lnTo>
                  <a:lnTo>
                    <a:pt x="471214" y="2747178"/>
                  </a:lnTo>
                  <a:lnTo>
                    <a:pt x="505878" y="2780836"/>
                  </a:lnTo>
                  <a:lnTo>
                    <a:pt x="541288" y="2813247"/>
                  </a:lnTo>
                  <a:lnTo>
                    <a:pt x="577416" y="2844412"/>
                  </a:lnTo>
                  <a:lnTo>
                    <a:pt x="614234" y="2874331"/>
                  </a:lnTo>
                  <a:lnTo>
                    <a:pt x="651714" y="2903002"/>
                  </a:lnTo>
                  <a:lnTo>
                    <a:pt x="689828" y="2930427"/>
                  </a:lnTo>
                  <a:lnTo>
                    <a:pt x="728547" y="2956606"/>
                  </a:lnTo>
                  <a:lnTo>
                    <a:pt x="767844" y="2981538"/>
                  </a:lnTo>
                  <a:lnTo>
                    <a:pt x="807690" y="3005223"/>
                  </a:lnTo>
                  <a:lnTo>
                    <a:pt x="848057" y="3027662"/>
                  </a:lnTo>
                  <a:lnTo>
                    <a:pt x="888916" y="3048854"/>
                  </a:lnTo>
                  <a:lnTo>
                    <a:pt x="930241" y="3068800"/>
                  </a:lnTo>
                  <a:lnTo>
                    <a:pt x="972002" y="3087499"/>
                  </a:lnTo>
                  <a:lnTo>
                    <a:pt x="1014172" y="3104951"/>
                  </a:lnTo>
                  <a:lnTo>
                    <a:pt x="1056722" y="3121157"/>
                  </a:lnTo>
                  <a:lnTo>
                    <a:pt x="1099624" y="3136116"/>
                  </a:lnTo>
                  <a:lnTo>
                    <a:pt x="1142849" y="3149829"/>
                  </a:lnTo>
                  <a:lnTo>
                    <a:pt x="1186371" y="3162295"/>
                  </a:lnTo>
                  <a:lnTo>
                    <a:pt x="1230160" y="3173514"/>
                  </a:lnTo>
                  <a:lnTo>
                    <a:pt x="1274189" y="3183487"/>
                  </a:lnTo>
                  <a:lnTo>
                    <a:pt x="1318429" y="3192213"/>
                  </a:lnTo>
                  <a:lnTo>
                    <a:pt x="1362851" y="3199692"/>
                  </a:lnTo>
                  <a:lnTo>
                    <a:pt x="1407429" y="3205925"/>
                  </a:lnTo>
                  <a:lnTo>
                    <a:pt x="1452134" y="3210912"/>
                  </a:lnTo>
                  <a:lnTo>
                    <a:pt x="1496937" y="3214652"/>
                  </a:lnTo>
                  <a:lnTo>
                    <a:pt x="1541810" y="3217145"/>
                  </a:lnTo>
                  <a:lnTo>
                    <a:pt x="1586726" y="3218391"/>
                  </a:lnTo>
                  <a:lnTo>
                    <a:pt x="1631656" y="3218391"/>
                  </a:lnTo>
                  <a:lnTo>
                    <a:pt x="1676572" y="3217145"/>
                  </a:lnTo>
                  <a:lnTo>
                    <a:pt x="1721446" y="3214652"/>
                  </a:lnTo>
                  <a:lnTo>
                    <a:pt x="1766249" y="3210912"/>
                  </a:lnTo>
                  <a:lnTo>
                    <a:pt x="1810954" y="3205925"/>
                  </a:lnTo>
                  <a:lnTo>
                    <a:pt x="1855531" y="3199692"/>
                  </a:lnTo>
                  <a:lnTo>
                    <a:pt x="1899954" y="3192213"/>
                  </a:lnTo>
                  <a:lnTo>
                    <a:pt x="1944194" y="3183487"/>
                  </a:lnTo>
                  <a:lnTo>
                    <a:pt x="1988223" y="3173514"/>
                  </a:lnTo>
                  <a:lnTo>
                    <a:pt x="2032012" y="3162295"/>
                  </a:lnTo>
                  <a:lnTo>
                    <a:pt x="2075534" y="3149829"/>
                  </a:lnTo>
                  <a:lnTo>
                    <a:pt x="2118760" y="3136116"/>
                  </a:lnTo>
                  <a:lnTo>
                    <a:pt x="2161662" y="3121157"/>
                  </a:lnTo>
                  <a:lnTo>
                    <a:pt x="2204213" y="3104951"/>
                  </a:lnTo>
                  <a:lnTo>
                    <a:pt x="2246382" y="3087499"/>
                  </a:lnTo>
                  <a:lnTo>
                    <a:pt x="2288144" y="3068800"/>
                  </a:lnTo>
                  <a:lnTo>
                    <a:pt x="2329469" y="3048854"/>
                  </a:lnTo>
                  <a:lnTo>
                    <a:pt x="2370329" y="3027662"/>
                  </a:lnTo>
                  <a:lnTo>
                    <a:pt x="2410697" y="3005223"/>
                  </a:lnTo>
                  <a:lnTo>
                    <a:pt x="2450543" y="2981538"/>
                  </a:lnTo>
                  <a:lnTo>
                    <a:pt x="2489840" y="2956606"/>
                  </a:lnTo>
                  <a:lnTo>
                    <a:pt x="2528560" y="2930427"/>
                  </a:lnTo>
                  <a:lnTo>
                    <a:pt x="2566674" y="2903002"/>
                  </a:lnTo>
                  <a:lnTo>
                    <a:pt x="2604155" y="2874331"/>
                  </a:lnTo>
                  <a:lnTo>
                    <a:pt x="2640973" y="2844412"/>
                  </a:lnTo>
                  <a:lnTo>
                    <a:pt x="2677102" y="2813247"/>
                  </a:lnTo>
                  <a:lnTo>
                    <a:pt x="2712512" y="2780836"/>
                  </a:lnTo>
                  <a:lnTo>
                    <a:pt x="2747176" y="2747178"/>
                  </a:lnTo>
                  <a:lnTo>
                    <a:pt x="2780834" y="2712514"/>
                  </a:lnTo>
                  <a:lnTo>
                    <a:pt x="2813246" y="2677103"/>
                  </a:lnTo>
                  <a:lnTo>
                    <a:pt x="2844411" y="2640975"/>
                  </a:lnTo>
                  <a:lnTo>
                    <a:pt x="2874329" y="2604156"/>
                  </a:lnTo>
                  <a:lnTo>
                    <a:pt x="2903001" y="2566676"/>
                  </a:lnTo>
                  <a:lnTo>
                    <a:pt x="2930426" y="2528562"/>
                  </a:lnTo>
                  <a:lnTo>
                    <a:pt x="2956605" y="2489842"/>
                  </a:lnTo>
                  <a:lnTo>
                    <a:pt x="2981537" y="2450545"/>
                  </a:lnTo>
                  <a:lnTo>
                    <a:pt x="3005222" y="2410699"/>
                  </a:lnTo>
                  <a:lnTo>
                    <a:pt x="3027661" y="2370332"/>
                  </a:lnTo>
                  <a:lnTo>
                    <a:pt x="3048853" y="2329472"/>
                  </a:lnTo>
                  <a:lnTo>
                    <a:pt x="3068799" y="2288147"/>
                  </a:lnTo>
                  <a:lnTo>
                    <a:pt x="3087498" y="2246386"/>
                  </a:lnTo>
                  <a:lnTo>
                    <a:pt x="3104950" y="2204216"/>
                  </a:lnTo>
                  <a:lnTo>
                    <a:pt x="3121156" y="2161666"/>
                  </a:lnTo>
                  <a:lnTo>
                    <a:pt x="3136115" y="2118764"/>
                  </a:lnTo>
                  <a:lnTo>
                    <a:pt x="3149828" y="2075538"/>
                  </a:lnTo>
                  <a:lnTo>
                    <a:pt x="3162294" y="2032016"/>
                  </a:lnTo>
                  <a:lnTo>
                    <a:pt x="3173513" y="1988227"/>
                  </a:lnTo>
                  <a:lnTo>
                    <a:pt x="3183486" y="1944198"/>
                  </a:lnTo>
                  <a:lnTo>
                    <a:pt x="3192212" y="1899958"/>
                  </a:lnTo>
                  <a:lnTo>
                    <a:pt x="3199692" y="1855535"/>
                  </a:lnTo>
                  <a:lnTo>
                    <a:pt x="3205925" y="1810957"/>
                  </a:lnTo>
                  <a:lnTo>
                    <a:pt x="3210911" y="1766253"/>
                  </a:lnTo>
                  <a:lnTo>
                    <a:pt x="3214651" y="1721449"/>
                  </a:lnTo>
                  <a:lnTo>
                    <a:pt x="3217144" y="1676576"/>
                  </a:lnTo>
                  <a:lnTo>
                    <a:pt x="3218391" y="1631660"/>
                  </a:lnTo>
                  <a:lnTo>
                    <a:pt x="3218391" y="1586730"/>
                  </a:lnTo>
                  <a:lnTo>
                    <a:pt x="3217144" y="1541814"/>
                  </a:lnTo>
                  <a:lnTo>
                    <a:pt x="3214651" y="1496941"/>
                  </a:lnTo>
                  <a:lnTo>
                    <a:pt x="3210911" y="1452137"/>
                  </a:lnTo>
                  <a:lnTo>
                    <a:pt x="3205925" y="1407433"/>
                  </a:lnTo>
                  <a:lnTo>
                    <a:pt x="3199692" y="1362855"/>
                  </a:lnTo>
                  <a:lnTo>
                    <a:pt x="3192212" y="1318432"/>
                  </a:lnTo>
                  <a:lnTo>
                    <a:pt x="3183486" y="1274192"/>
                  </a:lnTo>
                  <a:lnTo>
                    <a:pt x="3173513" y="1230163"/>
                  </a:lnTo>
                  <a:lnTo>
                    <a:pt x="3162294" y="1186374"/>
                  </a:lnTo>
                  <a:lnTo>
                    <a:pt x="3149828" y="1142853"/>
                  </a:lnTo>
                  <a:lnTo>
                    <a:pt x="3136115" y="1099627"/>
                  </a:lnTo>
                  <a:lnTo>
                    <a:pt x="3121156" y="1056725"/>
                  </a:lnTo>
                  <a:lnTo>
                    <a:pt x="3104950" y="1014175"/>
                  </a:lnTo>
                  <a:lnTo>
                    <a:pt x="3087498" y="972005"/>
                  </a:lnTo>
                  <a:lnTo>
                    <a:pt x="3068799" y="930243"/>
                  </a:lnTo>
                  <a:lnTo>
                    <a:pt x="3048853" y="888919"/>
                  </a:lnTo>
                  <a:lnTo>
                    <a:pt x="3027661" y="848058"/>
                  </a:lnTo>
                  <a:lnTo>
                    <a:pt x="3005222" y="807691"/>
                  </a:lnTo>
                  <a:lnTo>
                    <a:pt x="2981537" y="767845"/>
                  </a:lnTo>
                  <a:lnTo>
                    <a:pt x="2956605" y="728548"/>
                  </a:lnTo>
                  <a:lnTo>
                    <a:pt x="2930426" y="689829"/>
                  </a:lnTo>
                  <a:lnTo>
                    <a:pt x="2903001" y="651715"/>
                  </a:lnTo>
                  <a:lnTo>
                    <a:pt x="2874329" y="614234"/>
                  </a:lnTo>
                  <a:lnTo>
                    <a:pt x="2844411" y="577416"/>
                  </a:lnTo>
                  <a:lnTo>
                    <a:pt x="2813246" y="541287"/>
                  </a:lnTo>
                  <a:lnTo>
                    <a:pt x="2780834" y="505877"/>
                  </a:lnTo>
                  <a:lnTo>
                    <a:pt x="2747176" y="471213"/>
                  </a:lnTo>
                  <a:lnTo>
                    <a:pt x="2712512" y="437555"/>
                  </a:lnTo>
                  <a:lnTo>
                    <a:pt x="2677102" y="405144"/>
                  </a:lnTo>
                  <a:lnTo>
                    <a:pt x="2640973" y="373979"/>
                  </a:lnTo>
                  <a:lnTo>
                    <a:pt x="2604155" y="344060"/>
                  </a:lnTo>
                  <a:lnTo>
                    <a:pt x="2566674" y="315389"/>
                  </a:lnTo>
                  <a:lnTo>
                    <a:pt x="2528560" y="287964"/>
                  </a:lnTo>
                  <a:lnTo>
                    <a:pt x="2489840" y="261785"/>
                  </a:lnTo>
                  <a:lnTo>
                    <a:pt x="2450543" y="236853"/>
                  </a:lnTo>
                  <a:lnTo>
                    <a:pt x="2410697" y="213168"/>
                  </a:lnTo>
                  <a:lnTo>
                    <a:pt x="2370329" y="190729"/>
                  </a:lnTo>
                  <a:lnTo>
                    <a:pt x="2329469" y="169537"/>
                  </a:lnTo>
                  <a:lnTo>
                    <a:pt x="2288144" y="149591"/>
                  </a:lnTo>
                  <a:lnTo>
                    <a:pt x="2246382" y="130892"/>
                  </a:lnTo>
                  <a:lnTo>
                    <a:pt x="2204213" y="113440"/>
                  </a:lnTo>
                  <a:lnTo>
                    <a:pt x="2161662" y="97234"/>
                  </a:lnTo>
                  <a:lnTo>
                    <a:pt x="2118760" y="82275"/>
                  </a:lnTo>
                  <a:lnTo>
                    <a:pt x="2075534" y="68562"/>
                  </a:lnTo>
                  <a:lnTo>
                    <a:pt x="2032012" y="56096"/>
                  </a:lnTo>
                  <a:lnTo>
                    <a:pt x="1988223" y="44877"/>
                  </a:lnTo>
                  <a:lnTo>
                    <a:pt x="1944194" y="34904"/>
                  </a:lnTo>
                  <a:lnTo>
                    <a:pt x="1899954" y="26178"/>
                  </a:lnTo>
                  <a:lnTo>
                    <a:pt x="1855531" y="18698"/>
                  </a:lnTo>
                  <a:lnTo>
                    <a:pt x="1810954" y="12465"/>
                  </a:lnTo>
                  <a:lnTo>
                    <a:pt x="1766249" y="7479"/>
                  </a:lnTo>
                  <a:lnTo>
                    <a:pt x="1721446" y="3739"/>
                  </a:lnTo>
                  <a:lnTo>
                    <a:pt x="1676572" y="1246"/>
                  </a:lnTo>
                  <a:lnTo>
                    <a:pt x="1631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33F7B7B-D98D-EA29-4935-EA71032989BA}"/>
                </a:ext>
              </a:extLst>
            </p:cNvPr>
            <p:cNvSpPr/>
            <p:nvPr/>
          </p:nvSpPr>
          <p:spPr>
            <a:xfrm>
              <a:off x="12843340" y="4045081"/>
              <a:ext cx="3218815" cy="3218815"/>
            </a:xfrm>
            <a:custGeom>
              <a:avLst/>
              <a:gdLst/>
              <a:ahLst/>
              <a:cxnLst/>
              <a:rect l="l" t="t" r="r" b="b"/>
              <a:pathLst>
                <a:path w="3218815" h="3218815">
                  <a:moveTo>
                    <a:pt x="2747178" y="471214"/>
                  </a:moveTo>
                  <a:lnTo>
                    <a:pt x="2780836" y="505878"/>
                  </a:lnTo>
                  <a:lnTo>
                    <a:pt x="2813247" y="541288"/>
                  </a:lnTo>
                  <a:lnTo>
                    <a:pt x="2844412" y="577416"/>
                  </a:lnTo>
                  <a:lnTo>
                    <a:pt x="2874331" y="614235"/>
                  </a:lnTo>
                  <a:lnTo>
                    <a:pt x="2903002" y="651715"/>
                  </a:lnTo>
                  <a:lnTo>
                    <a:pt x="2930427" y="689829"/>
                  </a:lnTo>
                  <a:lnTo>
                    <a:pt x="2956606" y="728549"/>
                  </a:lnTo>
                  <a:lnTo>
                    <a:pt x="2981538" y="767846"/>
                  </a:lnTo>
                  <a:lnTo>
                    <a:pt x="3005223" y="807692"/>
                  </a:lnTo>
                  <a:lnTo>
                    <a:pt x="3027662" y="848059"/>
                  </a:lnTo>
                  <a:lnTo>
                    <a:pt x="3048854" y="888919"/>
                  </a:lnTo>
                  <a:lnTo>
                    <a:pt x="3068800" y="930244"/>
                  </a:lnTo>
                  <a:lnTo>
                    <a:pt x="3087499" y="972005"/>
                  </a:lnTo>
                  <a:lnTo>
                    <a:pt x="3104951" y="1014175"/>
                  </a:lnTo>
                  <a:lnTo>
                    <a:pt x="3121157" y="1056725"/>
                  </a:lnTo>
                  <a:lnTo>
                    <a:pt x="3136116" y="1099627"/>
                  </a:lnTo>
                  <a:lnTo>
                    <a:pt x="3149828" y="1142853"/>
                  </a:lnTo>
                  <a:lnTo>
                    <a:pt x="3162294" y="1186375"/>
                  </a:lnTo>
                  <a:lnTo>
                    <a:pt x="3173514" y="1230164"/>
                  </a:lnTo>
                  <a:lnTo>
                    <a:pt x="3183487" y="1274193"/>
                  </a:lnTo>
                  <a:lnTo>
                    <a:pt x="3192213" y="1318433"/>
                  </a:lnTo>
                  <a:lnTo>
                    <a:pt x="3199692" y="1362856"/>
                  </a:lnTo>
                  <a:lnTo>
                    <a:pt x="3205925" y="1407433"/>
                  </a:lnTo>
                  <a:lnTo>
                    <a:pt x="3210912" y="1452138"/>
                  </a:lnTo>
                  <a:lnTo>
                    <a:pt x="3214651" y="1496941"/>
                  </a:lnTo>
                  <a:lnTo>
                    <a:pt x="3217145" y="1541815"/>
                  </a:lnTo>
                  <a:lnTo>
                    <a:pt x="3218391" y="1586731"/>
                  </a:lnTo>
                  <a:lnTo>
                    <a:pt x="3218391" y="1631661"/>
                  </a:lnTo>
                  <a:lnTo>
                    <a:pt x="3217145" y="1676576"/>
                  </a:lnTo>
                  <a:lnTo>
                    <a:pt x="3214651" y="1721450"/>
                  </a:lnTo>
                  <a:lnTo>
                    <a:pt x="3210912" y="1766253"/>
                  </a:lnTo>
                  <a:lnTo>
                    <a:pt x="3205925" y="1810958"/>
                  </a:lnTo>
                  <a:lnTo>
                    <a:pt x="3199692" y="1855536"/>
                  </a:lnTo>
                  <a:lnTo>
                    <a:pt x="3192213" y="1899959"/>
                  </a:lnTo>
                  <a:lnTo>
                    <a:pt x="3183487" y="1944199"/>
                  </a:lnTo>
                  <a:lnTo>
                    <a:pt x="3173514" y="1988227"/>
                  </a:lnTo>
                  <a:lnTo>
                    <a:pt x="3162294" y="2032017"/>
                  </a:lnTo>
                  <a:lnTo>
                    <a:pt x="3149828" y="2075538"/>
                  </a:lnTo>
                  <a:lnTo>
                    <a:pt x="3136116" y="2118764"/>
                  </a:lnTo>
                  <a:lnTo>
                    <a:pt x="3121157" y="2161666"/>
                  </a:lnTo>
                  <a:lnTo>
                    <a:pt x="3104951" y="2204216"/>
                  </a:lnTo>
                  <a:lnTo>
                    <a:pt x="3087499" y="2246386"/>
                  </a:lnTo>
                  <a:lnTo>
                    <a:pt x="3068800" y="2288147"/>
                  </a:lnTo>
                  <a:lnTo>
                    <a:pt x="3048854" y="2329472"/>
                  </a:lnTo>
                  <a:lnTo>
                    <a:pt x="3027662" y="2370332"/>
                  </a:lnTo>
                  <a:lnTo>
                    <a:pt x="3005223" y="2410700"/>
                  </a:lnTo>
                  <a:lnTo>
                    <a:pt x="2981538" y="2450546"/>
                  </a:lnTo>
                  <a:lnTo>
                    <a:pt x="2956606" y="2489843"/>
                  </a:lnTo>
                  <a:lnTo>
                    <a:pt x="2930427" y="2528562"/>
                  </a:lnTo>
                  <a:lnTo>
                    <a:pt x="2903002" y="2566677"/>
                  </a:lnTo>
                  <a:lnTo>
                    <a:pt x="2874331" y="2604157"/>
                  </a:lnTo>
                  <a:lnTo>
                    <a:pt x="2844412" y="2640975"/>
                  </a:lnTo>
                  <a:lnTo>
                    <a:pt x="2813247" y="2677104"/>
                  </a:lnTo>
                  <a:lnTo>
                    <a:pt x="2780836" y="2712514"/>
                  </a:lnTo>
                  <a:lnTo>
                    <a:pt x="2747178" y="2747178"/>
                  </a:lnTo>
                  <a:lnTo>
                    <a:pt x="2712514" y="2780836"/>
                  </a:lnTo>
                  <a:lnTo>
                    <a:pt x="2677104" y="2813248"/>
                  </a:lnTo>
                  <a:lnTo>
                    <a:pt x="2640975" y="2844412"/>
                  </a:lnTo>
                  <a:lnTo>
                    <a:pt x="2604157" y="2874331"/>
                  </a:lnTo>
                  <a:lnTo>
                    <a:pt x="2566676" y="2903003"/>
                  </a:lnTo>
                  <a:lnTo>
                    <a:pt x="2528562" y="2930428"/>
                  </a:lnTo>
                  <a:lnTo>
                    <a:pt x="2489843" y="2956606"/>
                  </a:lnTo>
                  <a:lnTo>
                    <a:pt x="2450546" y="2981538"/>
                  </a:lnTo>
                  <a:lnTo>
                    <a:pt x="2410700" y="3005223"/>
                  </a:lnTo>
                  <a:lnTo>
                    <a:pt x="2370332" y="3027662"/>
                  </a:lnTo>
                  <a:lnTo>
                    <a:pt x="2329472" y="3048854"/>
                  </a:lnTo>
                  <a:lnTo>
                    <a:pt x="2288147" y="3068800"/>
                  </a:lnTo>
                  <a:lnTo>
                    <a:pt x="2246386" y="3087499"/>
                  </a:lnTo>
                  <a:lnTo>
                    <a:pt x="2204216" y="3104951"/>
                  </a:lnTo>
                  <a:lnTo>
                    <a:pt x="2161666" y="3121157"/>
                  </a:lnTo>
                  <a:lnTo>
                    <a:pt x="2118764" y="3136116"/>
                  </a:lnTo>
                  <a:lnTo>
                    <a:pt x="2075538" y="3149829"/>
                  </a:lnTo>
                  <a:lnTo>
                    <a:pt x="2032016" y="3162295"/>
                  </a:lnTo>
                  <a:lnTo>
                    <a:pt x="1988227" y="3173514"/>
                  </a:lnTo>
                  <a:lnTo>
                    <a:pt x="1944199" y="3183487"/>
                  </a:lnTo>
                  <a:lnTo>
                    <a:pt x="1899959" y="3192213"/>
                  </a:lnTo>
                  <a:lnTo>
                    <a:pt x="1855536" y="3199693"/>
                  </a:lnTo>
                  <a:lnTo>
                    <a:pt x="1810958" y="3205925"/>
                  </a:lnTo>
                  <a:lnTo>
                    <a:pt x="1766253" y="3210912"/>
                  </a:lnTo>
                  <a:lnTo>
                    <a:pt x="1721450" y="3214652"/>
                  </a:lnTo>
                  <a:lnTo>
                    <a:pt x="1676576" y="3217145"/>
                  </a:lnTo>
                  <a:lnTo>
                    <a:pt x="1631660" y="3218391"/>
                  </a:lnTo>
                  <a:lnTo>
                    <a:pt x="1586730" y="3218391"/>
                  </a:lnTo>
                  <a:lnTo>
                    <a:pt x="1541815" y="3217145"/>
                  </a:lnTo>
                  <a:lnTo>
                    <a:pt x="1496941" y="3214652"/>
                  </a:lnTo>
                  <a:lnTo>
                    <a:pt x="1452138" y="3210912"/>
                  </a:lnTo>
                  <a:lnTo>
                    <a:pt x="1407433" y="3205925"/>
                  </a:lnTo>
                  <a:lnTo>
                    <a:pt x="1362855" y="3199693"/>
                  </a:lnTo>
                  <a:lnTo>
                    <a:pt x="1318432" y="3192213"/>
                  </a:lnTo>
                  <a:lnTo>
                    <a:pt x="1274192" y="3183487"/>
                  </a:lnTo>
                  <a:lnTo>
                    <a:pt x="1230164" y="3173514"/>
                  </a:lnTo>
                  <a:lnTo>
                    <a:pt x="1186374" y="3162295"/>
                  </a:lnTo>
                  <a:lnTo>
                    <a:pt x="1142853" y="3149829"/>
                  </a:lnTo>
                  <a:lnTo>
                    <a:pt x="1099627" y="3136116"/>
                  </a:lnTo>
                  <a:lnTo>
                    <a:pt x="1056725" y="3121157"/>
                  </a:lnTo>
                  <a:lnTo>
                    <a:pt x="1014174" y="3104951"/>
                  </a:lnTo>
                  <a:lnTo>
                    <a:pt x="972005" y="3087499"/>
                  </a:lnTo>
                  <a:lnTo>
                    <a:pt x="930243" y="3068800"/>
                  </a:lnTo>
                  <a:lnTo>
                    <a:pt x="888918" y="3048854"/>
                  </a:lnTo>
                  <a:lnTo>
                    <a:pt x="848058" y="3027662"/>
                  </a:lnTo>
                  <a:lnTo>
                    <a:pt x="807691" y="3005223"/>
                  </a:lnTo>
                  <a:lnTo>
                    <a:pt x="767845" y="2981538"/>
                  </a:lnTo>
                  <a:lnTo>
                    <a:pt x="728548" y="2956606"/>
                  </a:lnTo>
                  <a:lnTo>
                    <a:pt x="689828" y="2930428"/>
                  </a:lnTo>
                  <a:lnTo>
                    <a:pt x="651714" y="2903003"/>
                  </a:lnTo>
                  <a:lnTo>
                    <a:pt x="614234" y="2874331"/>
                  </a:lnTo>
                  <a:lnTo>
                    <a:pt x="577415" y="2844412"/>
                  </a:lnTo>
                  <a:lnTo>
                    <a:pt x="541287" y="2813248"/>
                  </a:lnTo>
                  <a:lnTo>
                    <a:pt x="505877" y="2780836"/>
                  </a:lnTo>
                  <a:lnTo>
                    <a:pt x="471213" y="2747178"/>
                  </a:lnTo>
                  <a:lnTo>
                    <a:pt x="437555" y="2712514"/>
                  </a:lnTo>
                  <a:lnTo>
                    <a:pt x="405143" y="2677104"/>
                  </a:lnTo>
                  <a:lnTo>
                    <a:pt x="373978" y="2640975"/>
                  </a:lnTo>
                  <a:lnTo>
                    <a:pt x="344060" y="2604157"/>
                  </a:lnTo>
                  <a:lnTo>
                    <a:pt x="315388" y="2566677"/>
                  </a:lnTo>
                  <a:lnTo>
                    <a:pt x="287963" y="2528562"/>
                  </a:lnTo>
                  <a:lnTo>
                    <a:pt x="261785" y="2489843"/>
                  </a:lnTo>
                  <a:lnTo>
                    <a:pt x="236853" y="2450546"/>
                  </a:lnTo>
                  <a:lnTo>
                    <a:pt x="213168" y="2410700"/>
                  </a:lnTo>
                  <a:lnTo>
                    <a:pt x="190729" y="2370332"/>
                  </a:lnTo>
                  <a:lnTo>
                    <a:pt x="169537" y="2329472"/>
                  </a:lnTo>
                  <a:lnTo>
                    <a:pt x="149591" y="2288147"/>
                  </a:lnTo>
                  <a:lnTo>
                    <a:pt x="130892" y="2246386"/>
                  </a:lnTo>
                  <a:lnTo>
                    <a:pt x="113440" y="2204216"/>
                  </a:lnTo>
                  <a:lnTo>
                    <a:pt x="97234" y="2161666"/>
                  </a:lnTo>
                  <a:lnTo>
                    <a:pt x="82275" y="2118764"/>
                  </a:lnTo>
                  <a:lnTo>
                    <a:pt x="68562" y="2075538"/>
                  </a:lnTo>
                  <a:lnTo>
                    <a:pt x="56096" y="2032017"/>
                  </a:lnTo>
                  <a:lnTo>
                    <a:pt x="44877" y="1988227"/>
                  </a:lnTo>
                  <a:lnTo>
                    <a:pt x="34904" y="1944199"/>
                  </a:lnTo>
                  <a:lnTo>
                    <a:pt x="26178" y="1899959"/>
                  </a:lnTo>
                  <a:lnTo>
                    <a:pt x="18698" y="1855536"/>
                  </a:lnTo>
                  <a:lnTo>
                    <a:pt x="12465" y="1810958"/>
                  </a:lnTo>
                  <a:lnTo>
                    <a:pt x="7479" y="1766253"/>
                  </a:lnTo>
                  <a:lnTo>
                    <a:pt x="3739" y="1721450"/>
                  </a:lnTo>
                  <a:lnTo>
                    <a:pt x="1246" y="1676576"/>
                  </a:lnTo>
                  <a:lnTo>
                    <a:pt x="0" y="1631661"/>
                  </a:lnTo>
                  <a:lnTo>
                    <a:pt x="0" y="1586731"/>
                  </a:lnTo>
                  <a:lnTo>
                    <a:pt x="1246" y="1541815"/>
                  </a:lnTo>
                  <a:lnTo>
                    <a:pt x="3739" y="1496941"/>
                  </a:lnTo>
                  <a:lnTo>
                    <a:pt x="7479" y="1452138"/>
                  </a:lnTo>
                  <a:lnTo>
                    <a:pt x="12465" y="1407433"/>
                  </a:lnTo>
                  <a:lnTo>
                    <a:pt x="18698" y="1362856"/>
                  </a:lnTo>
                  <a:lnTo>
                    <a:pt x="26178" y="1318433"/>
                  </a:lnTo>
                  <a:lnTo>
                    <a:pt x="34904" y="1274193"/>
                  </a:lnTo>
                  <a:lnTo>
                    <a:pt x="44877" y="1230164"/>
                  </a:lnTo>
                  <a:lnTo>
                    <a:pt x="56096" y="1186375"/>
                  </a:lnTo>
                  <a:lnTo>
                    <a:pt x="68562" y="1142853"/>
                  </a:lnTo>
                  <a:lnTo>
                    <a:pt x="82275" y="1099627"/>
                  </a:lnTo>
                  <a:lnTo>
                    <a:pt x="97234" y="1056725"/>
                  </a:lnTo>
                  <a:lnTo>
                    <a:pt x="113440" y="1014175"/>
                  </a:lnTo>
                  <a:lnTo>
                    <a:pt x="130892" y="972005"/>
                  </a:lnTo>
                  <a:lnTo>
                    <a:pt x="149591" y="930244"/>
                  </a:lnTo>
                  <a:lnTo>
                    <a:pt x="169537" y="888919"/>
                  </a:lnTo>
                  <a:lnTo>
                    <a:pt x="190729" y="848059"/>
                  </a:lnTo>
                  <a:lnTo>
                    <a:pt x="213168" y="807692"/>
                  </a:lnTo>
                  <a:lnTo>
                    <a:pt x="236853" y="767846"/>
                  </a:lnTo>
                  <a:lnTo>
                    <a:pt x="261785" y="728549"/>
                  </a:lnTo>
                  <a:lnTo>
                    <a:pt x="287963" y="689829"/>
                  </a:lnTo>
                  <a:lnTo>
                    <a:pt x="315388" y="651715"/>
                  </a:lnTo>
                  <a:lnTo>
                    <a:pt x="344060" y="614235"/>
                  </a:lnTo>
                  <a:lnTo>
                    <a:pt x="373978" y="577416"/>
                  </a:lnTo>
                  <a:lnTo>
                    <a:pt x="405143" y="541288"/>
                  </a:lnTo>
                  <a:lnTo>
                    <a:pt x="437555" y="505878"/>
                  </a:lnTo>
                  <a:lnTo>
                    <a:pt x="471213" y="471214"/>
                  </a:lnTo>
                  <a:lnTo>
                    <a:pt x="505877" y="437556"/>
                  </a:lnTo>
                  <a:lnTo>
                    <a:pt x="541287" y="405144"/>
                  </a:lnTo>
                  <a:lnTo>
                    <a:pt x="577415" y="373979"/>
                  </a:lnTo>
                  <a:lnTo>
                    <a:pt x="614234" y="344061"/>
                  </a:lnTo>
                  <a:lnTo>
                    <a:pt x="651714" y="315389"/>
                  </a:lnTo>
                  <a:lnTo>
                    <a:pt x="689828" y="287964"/>
                  </a:lnTo>
                  <a:lnTo>
                    <a:pt x="728548" y="261785"/>
                  </a:lnTo>
                  <a:lnTo>
                    <a:pt x="767845" y="236853"/>
                  </a:lnTo>
                  <a:lnTo>
                    <a:pt x="807691" y="213168"/>
                  </a:lnTo>
                  <a:lnTo>
                    <a:pt x="848058" y="190729"/>
                  </a:lnTo>
                  <a:lnTo>
                    <a:pt x="888918" y="169537"/>
                  </a:lnTo>
                  <a:lnTo>
                    <a:pt x="930243" y="149591"/>
                  </a:lnTo>
                  <a:lnTo>
                    <a:pt x="972005" y="130892"/>
                  </a:lnTo>
                  <a:lnTo>
                    <a:pt x="1014174" y="113440"/>
                  </a:lnTo>
                  <a:lnTo>
                    <a:pt x="1056725" y="97234"/>
                  </a:lnTo>
                  <a:lnTo>
                    <a:pt x="1099627" y="82275"/>
                  </a:lnTo>
                  <a:lnTo>
                    <a:pt x="1142853" y="68562"/>
                  </a:lnTo>
                  <a:lnTo>
                    <a:pt x="1186374" y="56096"/>
                  </a:lnTo>
                  <a:lnTo>
                    <a:pt x="1230164" y="44877"/>
                  </a:lnTo>
                  <a:lnTo>
                    <a:pt x="1274192" y="34904"/>
                  </a:lnTo>
                  <a:lnTo>
                    <a:pt x="1318432" y="26178"/>
                  </a:lnTo>
                  <a:lnTo>
                    <a:pt x="1362855" y="18698"/>
                  </a:lnTo>
                  <a:lnTo>
                    <a:pt x="1407433" y="12465"/>
                  </a:lnTo>
                  <a:lnTo>
                    <a:pt x="1452138" y="7479"/>
                  </a:lnTo>
                  <a:lnTo>
                    <a:pt x="1496941" y="3739"/>
                  </a:lnTo>
                  <a:lnTo>
                    <a:pt x="1541815" y="1246"/>
                  </a:lnTo>
                  <a:lnTo>
                    <a:pt x="1586730" y="0"/>
                  </a:lnTo>
                  <a:lnTo>
                    <a:pt x="1631660" y="0"/>
                  </a:lnTo>
                  <a:lnTo>
                    <a:pt x="1676576" y="1246"/>
                  </a:lnTo>
                  <a:lnTo>
                    <a:pt x="1721450" y="3739"/>
                  </a:lnTo>
                  <a:lnTo>
                    <a:pt x="1766253" y="7479"/>
                  </a:lnTo>
                  <a:lnTo>
                    <a:pt x="1810958" y="12465"/>
                  </a:lnTo>
                  <a:lnTo>
                    <a:pt x="1855536" y="18698"/>
                  </a:lnTo>
                  <a:lnTo>
                    <a:pt x="1899959" y="26178"/>
                  </a:lnTo>
                  <a:lnTo>
                    <a:pt x="1944199" y="34904"/>
                  </a:lnTo>
                  <a:lnTo>
                    <a:pt x="1988227" y="44877"/>
                  </a:lnTo>
                  <a:lnTo>
                    <a:pt x="2032016" y="56096"/>
                  </a:lnTo>
                  <a:lnTo>
                    <a:pt x="2075538" y="68562"/>
                  </a:lnTo>
                  <a:lnTo>
                    <a:pt x="2118764" y="82275"/>
                  </a:lnTo>
                  <a:lnTo>
                    <a:pt x="2161666" y="97234"/>
                  </a:lnTo>
                  <a:lnTo>
                    <a:pt x="2204216" y="113440"/>
                  </a:lnTo>
                  <a:lnTo>
                    <a:pt x="2246386" y="130892"/>
                  </a:lnTo>
                  <a:lnTo>
                    <a:pt x="2288147" y="149591"/>
                  </a:lnTo>
                  <a:lnTo>
                    <a:pt x="2329472" y="169537"/>
                  </a:lnTo>
                  <a:lnTo>
                    <a:pt x="2370332" y="190729"/>
                  </a:lnTo>
                  <a:lnTo>
                    <a:pt x="2410700" y="213168"/>
                  </a:lnTo>
                  <a:lnTo>
                    <a:pt x="2450546" y="236853"/>
                  </a:lnTo>
                  <a:lnTo>
                    <a:pt x="2489843" y="261785"/>
                  </a:lnTo>
                  <a:lnTo>
                    <a:pt x="2528562" y="287964"/>
                  </a:lnTo>
                  <a:lnTo>
                    <a:pt x="2566676" y="315389"/>
                  </a:lnTo>
                  <a:lnTo>
                    <a:pt x="2604157" y="344061"/>
                  </a:lnTo>
                  <a:lnTo>
                    <a:pt x="2640975" y="373979"/>
                  </a:lnTo>
                  <a:lnTo>
                    <a:pt x="2677104" y="405144"/>
                  </a:lnTo>
                  <a:lnTo>
                    <a:pt x="2712514" y="437556"/>
                  </a:lnTo>
                  <a:lnTo>
                    <a:pt x="2747178" y="471214"/>
                  </a:lnTo>
                </a:path>
              </a:pathLst>
            </a:custGeom>
            <a:ln w="255452">
              <a:solidFill>
                <a:srgbClr val="002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>
            <a:extLst>
              <a:ext uri="{FF2B5EF4-FFF2-40B4-BE49-F238E27FC236}">
                <a16:creationId xmlns:a16="http://schemas.microsoft.com/office/drawing/2014/main" id="{7E479F39-244F-7E0F-8ECF-2D643699321A}"/>
              </a:ext>
            </a:extLst>
          </p:cNvPr>
          <p:cNvGrpSpPr/>
          <p:nvPr/>
        </p:nvGrpSpPr>
        <p:grpSpPr>
          <a:xfrm>
            <a:off x="4650544" y="3429000"/>
            <a:ext cx="3058750" cy="253907"/>
            <a:chOff x="7784314" y="5444042"/>
            <a:chExt cx="4935855" cy="402590"/>
          </a:xfrm>
          <a:solidFill>
            <a:schemeClr val="tx1"/>
          </a:solidFill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8D125F89-3533-A0D9-66A0-FD7BCFC95EF4}"/>
                </a:ext>
              </a:extLst>
            </p:cNvPr>
            <p:cNvSpPr/>
            <p:nvPr/>
          </p:nvSpPr>
          <p:spPr>
            <a:xfrm>
              <a:off x="7836669" y="5644910"/>
              <a:ext cx="4533900" cy="15240"/>
            </a:xfrm>
            <a:custGeom>
              <a:avLst/>
              <a:gdLst/>
              <a:ahLst/>
              <a:cxnLst/>
              <a:rect l="l" t="t" r="r" b="b"/>
              <a:pathLst>
                <a:path w="4533900" h="15239">
                  <a:moveTo>
                    <a:pt x="-52354" y="7463"/>
                  </a:moveTo>
                  <a:lnTo>
                    <a:pt x="4585702" y="7463"/>
                  </a:lnTo>
                </a:path>
              </a:pathLst>
            </a:custGeom>
            <a:grpFill/>
            <a:ln w="11963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83D12E2-9D96-9AA3-A4C6-757B2A47ED5D}"/>
                </a:ext>
              </a:extLst>
            </p:cNvPr>
            <p:cNvSpPr/>
            <p:nvPr/>
          </p:nvSpPr>
          <p:spPr>
            <a:xfrm>
              <a:off x="12316996" y="5444042"/>
              <a:ext cx="403225" cy="402590"/>
            </a:xfrm>
            <a:custGeom>
              <a:avLst/>
              <a:gdLst/>
              <a:ahLst/>
              <a:cxnLst/>
              <a:rect l="l" t="t" r="r" b="b"/>
              <a:pathLst>
                <a:path w="403225" h="402589">
                  <a:moveTo>
                    <a:pt x="0" y="0"/>
                  </a:moveTo>
                  <a:lnTo>
                    <a:pt x="1329" y="402079"/>
                  </a:lnTo>
                  <a:lnTo>
                    <a:pt x="402741" y="1997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8">
            <a:extLst>
              <a:ext uri="{FF2B5EF4-FFF2-40B4-BE49-F238E27FC236}">
                <a16:creationId xmlns:a16="http://schemas.microsoft.com/office/drawing/2014/main" id="{DB8165F1-BC53-F100-2DB9-A76DB2C4825A}"/>
              </a:ext>
            </a:extLst>
          </p:cNvPr>
          <p:cNvGrpSpPr/>
          <p:nvPr/>
        </p:nvGrpSpPr>
        <p:grpSpPr>
          <a:xfrm>
            <a:off x="2313416" y="2469770"/>
            <a:ext cx="2152891" cy="2191052"/>
            <a:chOff x="4286820" y="3917355"/>
            <a:chExt cx="3474085" cy="3474085"/>
          </a:xfrm>
        </p:grpSpPr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11690C28-35EF-BEED-137A-A5EAFF6412E2}"/>
                </a:ext>
              </a:extLst>
            </p:cNvPr>
            <p:cNvSpPr/>
            <p:nvPr/>
          </p:nvSpPr>
          <p:spPr>
            <a:xfrm>
              <a:off x="4414546" y="4045082"/>
              <a:ext cx="3218815" cy="3218815"/>
            </a:xfrm>
            <a:custGeom>
              <a:avLst/>
              <a:gdLst/>
              <a:ahLst/>
              <a:cxnLst/>
              <a:rect l="l" t="t" r="r" b="b"/>
              <a:pathLst>
                <a:path w="3218815" h="3218815">
                  <a:moveTo>
                    <a:pt x="1631661" y="0"/>
                  </a:moveTo>
                  <a:lnTo>
                    <a:pt x="1586731" y="0"/>
                  </a:lnTo>
                  <a:lnTo>
                    <a:pt x="1541815" y="1246"/>
                  </a:lnTo>
                  <a:lnTo>
                    <a:pt x="1496941" y="3739"/>
                  </a:lnTo>
                  <a:lnTo>
                    <a:pt x="1452138" y="7479"/>
                  </a:lnTo>
                  <a:lnTo>
                    <a:pt x="1407434" y="12465"/>
                  </a:lnTo>
                  <a:lnTo>
                    <a:pt x="1362856" y="18698"/>
                  </a:lnTo>
                  <a:lnTo>
                    <a:pt x="1318433" y="26178"/>
                  </a:lnTo>
                  <a:lnTo>
                    <a:pt x="1274193" y="34904"/>
                  </a:lnTo>
                  <a:lnTo>
                    <a:pt x="1230164" y="44877"/>
                  </a:lnTo>
                  <a:lnTo>
                    <a:pt x="1186375" y="56096"/>
                  </a:lnTo>
                  <a:lnTo>
                    <a:pt x="1142853" y="68562"/>
                  </a:lnTo>
                  <a:lnTo>
                    <a:pt x="1099627" y="82275"/>
                  </a:lnTo>
                  <a:lnTo>
                    <a:pt x="1056725" y="97234"/>
                  </a:lnTo>
                  <a:lnTo>
                    <a:pt x="1014175" y="113440"/>
                  </a:lnTo>
                  <a:lnTo>
                    <a:pt x="972006" y="130892"/>
                  </a:lnTo>
                  <a:lnTo>
                    <a:pt x="930244" y="149591"/>
                  </a:lnTo>
                  <a:lnTo>
                    <a:pt x="888919" y="169537"/>
                  </a:lnTo>
                  <a:lnTo>
                    <a:pt x="848059" y="190729"/>
                  </a:lnTo>
                  <a:lnTo>
                    <a:pt x="807692" y="213168"/>
                  </a:lnTo>
                  <a:lnTo>
                    <a:pt x="767846" y="236853"/>
                  </a:lnTo>
                  <a:lnTo>
                    <a:pt x="728549" y="261785"/>
                  </a:lnTo>
                  <a:lnTo>
                    <a:pt x="689829" y="287964"/>
                  </a:lnTo>
                  <a:lnTo>
                    <a:pt x="651715" y="315389"/>
                  </a:lnTo>
                  <a:lnTo>
                    <a:pt x="614235" y="344060"/>
                  </a:lnTo>
                  <a:lnTo>
                    <a:pt x="577417" y="373979"/>
                  </a:lnTo>
                  <a:lnTo>
                    <a:pt x="541288" y="405144"/>
                  </a:lnTo>
                  <a:lnTo>
                    <a:pt x="505878" y="437555"/>
                  </a:lnTo>
                  <a:lnTo>
                    <a:pt x="471214" y="471213"/>
                  </a:lnTo>
                  <a:lnTo>
                    <a:pt x="437556" y="505877"/>
                  </a:lnTo>
                  <a:lnTo>
                    <a:pt x="405144" y="541287"/>
                  </a:lnTo>
                  <a:lnTo>
                    <a:pt x="373979" y="577416"/>
                  </a:lnTo>
                  <a:lnTo>
                    <a:pt x="344061" y="614234"/>
                  </a:lnTo>
                  <a:lnTo>
                    <a:pt x="315389" y="651715"/>
                  </a:lnTo>
                  <a:lnTo>
                    <a:pt x="287964" y="689829"/>
                  </a:lnTo>
                  <a:lnTo>
                    <a:pt x="261785" y="728548"/>
                  </a:lnTo>
                  <a:lnTo>
                    <a:pt x="236853" y="767845"/>
                  </a:lnTo>
                  <a:lnTo>
                    <a:pt x="213168" y="807692"/>
                  </a:lnTo>
                  <a:lnTo>
                    <a:pt x="190729" y="848059"/>
                  </a:lnTo>
                  <a:lnTo>
                    <a:pt x="169537" y="888919"/>
                  </a:lnTo>
                  <a:lnTo>
                    <a:pt x="149591" y="930244"/>
                  </a:lnTo>
                  <a:lnTo>
                    <a:pt x="130892" y="972005"/>
                  </a:lnTo>
                  <a:lnTo>
                    <a:pt x="113440" y="1014175"/>
                  </a:lnTo>
                  <a:lnTo>
                    <a:pt x="97234" y="1056725"/>
                  </a:lnTo>
                  <a:lnTo>
                    <a:pt x="82275" y="1099627"/>
                  </a:lnTo>
                  <a:lnTo>
                    <a:pt x="68562" y="1142853"/>
                  </a:lnTo>
                  <a:lnTo>
                    <a:pt x="56096" y="1186375"/>
                  </a:lnTo>
                  <a:lnTo>
                    <a:pt x="44877" y="1230164"/>
                  </a:lnTo>
                  <a:lnTo>
                    <a:pt x="34904" y="1274193"/>
                  </a:lnTo>
                  <a:lnTo>
                    <a:pt x="26178" y="1318433"/>
                  </a:lnTo>
                  <a:lnTo>
                    <a:pt x="18698" y="1362856"/>
                  </a:lnTo>
                  <a:lnTo>
                    <a:pt x="12465" y="1407434"/>
                  </a:lnTo>
                  <a:lnTo>
                    <a:pt x="7479" y="1452138"/>
                  </a:lnTo>
                  <a:lnTo>
                    <a:pt x="3739" y="1496941"/>
                  </a:lnTo>
                  <a:lnTo>
                    <a:pt x="1246" y="1541815"/>
                  </a:lnTo>
                  <a:lnTo>
                    <a:pt x="0" y="1586731"/>
                  </a:lnTo>
                  <a:lnTo>
                    <a:pt x="0" y="1631661"/>
                  </a:lnTo>
                  <a:lnTo>
                    <a:pt x="1246" y="1676577"/>
                  </a:lnTo>
                  <a:lnTo>
                    <a:pt x="3739" y="1721450"/>
                  </a:lnTo>
                  <a:lnTo>
                    <a:pt x="7479" y="1766253"/>
                  </a:lnTo>
                  <a:lnTo>
                    <a:pt x="12465" y="1810958"/>
                  </a:lnTo>
                  <a:lnTo>
                    <a:pt x="18698" y="1855536"/>
                  </a:lnTo>
                  <a:lnTo>
                    <a:pt x="26178" y="1899959"/>
                  </a:lnTo>
                  <a:lnTo>
                    <a:pt x="34904" y="1944199"/>
                  </a:lnTo>
                  <a:lnTo>
                    <a:pt x="44877" y="1988227"/>
                  </a:lnTo>
                  <a:lnTo>
                    <a:pt x="56096" y="2032017"/>
                  </a:lnTo>
                  <a:lnTo>
                    <a:pt x="68562" y="2075538"/>
                  </a:lnTo>
                  <a:lnTo>
                    <a:pt x="82275" y="2118764"/>
                  </a:lnTo>
                  <a:lnTo>
                    <a:pt x="97234" y="2161666"/>
                  </a:lnTo>
                  <a:lnTo>
                    <a:pt x="113440" y="2204216"/>
                  </a:lnTo>
                  <a:lnTo>
                    <a:pt x="130892" y="2246386"/>
                  </a:lnTo>
                  <a:lnTo>
                    <a:pt x="149591" y="2288148"/>
                  </a:lnTo>
                  <a:lnTo>
                    <a:pt x="169537" y="2329472"/>
                  </a:lnTo>
                  <a:lnTo>
                    <a:pt x="190729" y="2370332"/>
                  </a:lnTo>
                  <a:lnTo>
                    <a:pt x="213168" y="2410700"/>
                  </a:lnTo>
                  <a:lnTo>
                    <a:pt x="236853" y="2450546"/>
                  </a:lnTo>
                  <a:lnTo>
                    <a:pt x="261785" y="2489843"/>
                  </a:lnTo>
                  <a:lnTo>
                    <a:pt x="287964" y="2528562"/>
                  </a:lnTo>
                  <a:lnTo>
                    <a:pt x="315389" y="2566676"/>
                  </a:lnTo>
                  <a:lnTo>
                    <a:pt x="344061" y="2604157"/>
                  </a:lnTo>
                  <a:lnTo>
                    <a:pt x="373979" y="2640975"/>
                  </a:lnTo>
                  <a:lnTo>
                    <a:pt x="405144" y="2677104"/>
                  </a:lnTo>
                  <a:lnTo>
                    <a:pt x="437556" y="2712514"/>
                  </a:lnTo>
                  <a:lnTo>
                    <a:pt x="471214" y="2747178"/>
                  </a:lnTo>
                  <a:lnTo>
                    <a:pt x="505878" y="2780836"/>
                  </a:lnTo>
                  <a:lnTo>
                    <a:pt x="541288" y="2813247"/>
                  </a:lnTo>
                  <a:lnTo>
                    <a:pt x="577417" y="2844412"/>
                  </a:lnTo>
                  <a:lnTo>
                    <a:pt x="614235" y="2874331"/>
                  </a:lnTo>
                  <a:lnTo>
                    <a:pt x="651715" y="2903002"/>
                  </a:lnTo>
                  <a:lnTo>
                    <a:pt x="689829" y="2930427"/>
                  </a:lnTo>
                  <a:lnTo>
                    <a:pt x="728549" y="2956606"/>
                  </a:lnTo>
                  <a:lnTo>
                    <a:pt x="767846" y="2981538"/>
                  </a:lnTo>
                  <a:lnTo>
                    <a:pt x="807692" y="3005223"/>
                  </a:lnTo>
                  <a:lnTo>
                    <a:pt x="848059" y="3027662"/>
                  </a:lnTo>
                  <a:lnTo>
                    <a:pt x="888919" y="3048854"/>
                  </a:lnTo>
                  <a:lnTo>
                    <a:pt x="930244" y="3068800"/>
                  </a:lnTo>
                  <a:lnTo>
                    <a:pt x="972006" y="3087499"/>
                  </a:lnTo>
                  <a:lnTo>
                    <a:pt x="1014175" y="3104951"/>
                  </a:lnTo>
                  <a:lnTo>
                    <a:pt x="1056725" y="3121157"/>
                  </a:lnTo>
                  <a:lnTo>
                    <a:pt x="1099627" y="3136116"/>
                  </a:lnTo>
                  <a:lnTo>
                    <a:pt x="1142853" y="3149829"/>
                  </a:lnTo>
                  <a:lnTo>
                    <a:pt x="1186375" y="3162295"/>
                  </a:lnTo>
                  <a:lnTo>
                    <a:pt x="1230164" y="3173514"/>
                  </a:lnTo>
                  <a:lnTo>
                    <a:pt x="1274193" y="3183487"/>
                  </a:lnTo>
                  <a:lnTo>
                    <a:pt x="1318433" y="3192213"/>
                  </a:lnTo>
                  <a:lnTo>
                    <a:pt x="1362856" y="3199692"/>
                  </a:lnTo>
                  <a:lnTo>
                    <a:pt x="1407434" y="3205925"/>
                  </a:lnTo>
                  <a:lnTo>
                    <a:pt x="1452138" y="3210912"/>
                  </a:lnTo>
                  <a:lnTo>
                    <a:pt x="1496941" y="3214652"/>
                  </a:lnTo>
                  <a:lnTo>
                    <a:pt x="1541815" y="3217145"/>
                  </a:lnTo>
                  <a:lnTo>
                    <a:pt x="1586731" y="3218391"/>
                  </a:lnTo>
                  <a:lnTo>
                    <a:pt x="1631661" y="3218391"/>
                  </a:lnTo>
                  <a:lnTo>
                    <a:pt x="1676577" y="3217145"/>
                  </a:lnTo>
                  <a:lnTo>
                    <a:pt x="1721450" y="3214652"/>
                  </a:lnTo>
                  <a:lnTo>
                    <a:pt x="1766253" y="3210912"/>
                  </a:lnTo>
                  <a:lnTo>
                    <a:pt x="1810958" y="3205925"/>
                  </a:lnTo>
                  <a:lnTo>
                    <a:pt x="1855536" y="3199692"/>
                  </a:lnTo>
                  <a:lnTo>
                    <a:pt x="1899959" y="3192213"/>
                  </a:lnTo>
                  <a:lnTo>
                    <a:pt x="1944199" y="3183487"/>
                  </a:lnTo>
                  <a:lnTo>
                    <a:pt x="1988228" y="3173514"/>
                  </a:lnTo>
                  <a:lnTo>
                    <a:pt x="2032017" y="3162295"/>
                  </a:lnTo>
                  <a:lnTo>
                    <a:pt x="2075538" y="3149829"/>
                  </a:lnTo>
                  <a:lnTo>
                    <a:pt x="2118764" y="3136116"/>
                  </a:lnTo>
                  <a:lnTo>
                    <a:pt x="2161667" y="3121157"/>
                  </a:lnTo>
                  <a:lnTo>
                    <a:pt x="2204217" y="3104951"/>
                  </a:lnTo>
                  <a:lnTo>
                    <a:pt x="2246386" y="3087499"/>
                  </a:lnTo>
                  <a:lnTo>
                    <a:pt x="2288148" y="3068800"/>
                  </a:lnTo>
                  <a:lnTo>
                    <a:pt x="2329473" y="3048854"/>
                  </a:lnTo>
                  <a:lnTo>
                    <a:pt x="2370333" y="3027662"/>
                  </a:lnTo>
                  <a:lnTo>
                    <a:pt x="2410700" y="3005223"/>
                  </a:lnTo>
                  <a:lnTo>
                    <a:pt x="2450546" y="2981538"/>
                  </a:lnTo>
                  <a:lnTo>
                    <a:pt x="2489843" y="2956606"/>
                  </a:lnTo>
                  <a:lnTo>
                    <a:pt x="2528563" y="2930427"/>
                  </a:lnTo>
                  <a:lnTo>
                    <a:pt x="2566677" y="2903002"/>
                  </a:lnTo>
                  <a:lnTo>
                    <a:pt x="2604157" y="2874331"/>
                  </a:lnTo>
                  <a:lnTo>
                    <a:pt x="2640976" y="2844412"/>
                  </a:lnTo>
                  <a:lnTo>
                    <a:pt x="2677104" y="2813247"/>
                  </a:lnTo>
                  <a:lnTo>
                    <a:pt x="2712514" y="2780836"/>
                  </a:lnTo>
                  <a:lnTo>
                    <a:pt x="2747178" y="2747178"/>
                  </a:lnTo>
                  <a:lnTo>
                    <a:pt x="2780836" y="2712514"/>
                  </a:lnTo>
                  <a:lnTo>
                    <a:pt x="2813248" y="2677104"/>
                  </a:lnTo>
                  <a:lnTo>
                    <a:pt x="2844413" y="2640975"/>
                  </a:lnTo>
                  <a:lnTo>
                    <a:pt x="2874331" y="2604157"/>
                  </a:lnTo>
                  <a:lnTo>
                    <a:pt x="2903003" y="2566676"/>
                  </a:lnTo>
                  <a:lnTo>
                    <a:pt x="2930428" y="2528562"/>
                  </a:lnTo>
                  <a:lnTo>
                    <a:pt x="2956607" y="2489843"/>
                  </a:lnTo>
                  <a:lnTo>
                    <a:pt x="2981539" y="2450546"/>
                  </a:lnTo>
                  <a:lnTo>
                    <a:pt x="3005224" y="2410700"/>
                  </a:lnTo>
                  <a:lnTo>
                    <a:pt x="3027663" y="2370332"/>
                  </a:lnTo>
                  <a:lnTo>
                    <a:pt x="3048855" y="2329472"/>
                  </a:lnTo>
                  <a:lnTo>
                    <a:pt x="3068801" y="2288148"/>
                  </a:lnTo>
                  <a:lnTo>
                    <a:pt x="3087499" y="2246386"/>
                  </a:lnTo>
                  <a:lnTo>
                    <a:pt x="3104952" y="2204216"/>
                  </a:lnTo>
                  <a:lnTo>
                    <a:pt x="3121158" y="2161666"/>
                  </a:lnTo>
                  <a:lnTo>
                    <a:pt x="3136117" y="2118764"/>
                  </a:lnTo>
                  <a:lnTo>
                    <a:pt x="3149829" y="2075538"/>
                  </a:lnTo>
                  <a:lnTo>
                    <a:pt x="3162295" y="2032017"/>
                  </a:lnTo>
                  <a:lnTo>
                    <a:pt x="3173515" y="1988227"/>
                  </a:lnTo>
                  <a:lnTo>
                    <a:pt x="3183487" y="1944199"/>
                  </a:lnTo>
                  <a:lnTo>
                    <a:pt x="3192214" y="1899959"/>
                  </a:lnTo>
                  <a:lnTo>
                    <a:pt x="3199693" y="1855536"/>
                  </a:lnTo>
                  <a:lnTo>
                    <a:pt x="3205926" y="1810958"/>
                  </a:lnTo>
                  <a:lnTo>
                    <a:pt x="3210913" y="1766253"/>
                  </a:lnTo>
                  <a:lnTo>
                    <a:pt x="3214652" y="1721450"/>
                  </a:lnTo>
                  <a:lnTo>
                    <a:pt x="3217146" y="1676577"/>
                  </a:lnTo>
                  <a:lnTo>
                    <a:pt x="3218392" y="1631661"/>
                  </a:lnTo>
                  <a:lnTo>
                    <a:pt x="3218392" y="1586731"/>
                  </a:lnTo>
                  <a:lnTo>
                    <a:pt x="3217146" y="1541815"/>
                  </a:lnTo>
                  <a:lnTo>
                    <a:pt x="3214652" y="1496941"/>
                  </a:lnTo>
                  <a:lnTo>
                    <a:pt x="3210913" y="1452138"/>
                  </a:lnTo>
                  <a:lnTo>
                    <a:pt x="3205926" y="1407434"/>
                  </a:lnTo>
                  <a:lnTo>
                    <a:pt x="3199693" y="1362856"/>
                  </a:lnTo>
                  <a:lnTo>
                    <a:pt x="3192214" y="1318433"/>
                  </a:lnTo>
                  <a:lnTo>
                    <a:pt x="3183487" y="1274193"/>
                  </a:lnTo>
                  <a:lnTo>
                    <a:pt x="3173515" y="1230164"/>
                  </a:lnTo>
                  <a:lnTo>
                    <a:pt x="3162295" y="1186375"/>
                  </a:lnTo>
                  <a:lnTo>
                    <a:pt x="3149829" y="1142853"/>
                  </a:lnTo>
                  <a:lnTo>
                    <a:pt x="3136117" y="1099627"/>
                  </a:lnTo>
                  <a:lnTo>
                    <a:pt x="3121158" y="1056725"/>
                  </a:lnTo>
                  <a:lnTo>
                    <a:pt x="3104952" y="1014175"/>
                  </a:lnTo>
                  <a:lnTo>
                    <a:pt x="3087499" y="972005"/>
                  </a:lnTo>
                  <a:lnTo>
                    <a:pt x="3068801" y="930244"/>
                  </a:lnTo>
                  <a:lnTo>
                    <a:pt x="3048855" y="888919"/>
                  </a:lnTo>
                  <a:lnTo>
                    <a:pt x="3027663" y="848059"/>
                  </a:lnTo>
                  <a:lnTo>
                    <a:pt x="3005224" y="807692"/>
                  </a:lnTo>
                  <a:lnTo>
                    <a:pt x="2981539" y="767845"/>
                  </a:lnTo>
                  <a:lnTo>
                    <a:pt x="2956607" y="728548"/>
                  </a:lnTo>
                  <a:lnTo>
                    <a:pt x="2930428" y="689829"/>
                  </a:lnTo>
                  <a:lnTo>
                    <a:pt x="2903003" y="651715"/>
                  </a:lnTo>
                  <a:lnTo>
                    <a:pt x="2874331" y="614234"/>
                  </a:lnTo>
                  <a:lnTo>
                    <a:pt x="2844413" y="577416"/>
                  </a:lnTo>
                  <a:lnTo>
                    <a:pt x="2813248" y="541287"/>
                  </a:lnTo>
                  <a:lnTo>
                    <a:pt x="2780836" y="505877"/>
                  </a:lnTo>
                  <a:lnTo>
                    <a:pt x="2747178" y="471213"/>
                  </a:lnTo>
                  <a:lnTo>
                    <a:pt x="2712514" y="437555"/>
                  </a:lnTo>
                  <a:lnTo>
                    <a:pt x="2677104" y="405144"/>
                  </a:lnTo>
                  <a:lnTo>
                    <a:pt x="2640976" y="373979"/>
                  </a:lnTo>
                  <a:lnTo>
                    <a:pt x="2604157" y="344060"/>
                  </a:lnTo>
                  <a:lnTo>
                    <a:pt x="2566677" y="315389"/>
                  </a:lnTo>
                  <a:lnTo>
                    <a:pt x="2528563" y="287964"/>
                  </a:lnTo>
                  <a:lnTo>
                    <a:pt x="2489843" y="261785"/>
                  </a:lnTo>
                  <a:lnTo>
                    <a:pt x="2450546" y="236853"/>
                  </a:lnTo>
                  <a:lnTo>
                    <a:pt x="2410700" y="213168"/>
                  </a:lnTo>
                  <a:lnTo>
                    <a:pt x="2370333" y="190729"/>
                  </a:lnTo>
                  <a:lnTo>
                    <a:pt x="2329473" y="169537"/>
                  </a:lnTo>
                  <a:lnTo>
                    <a:pt x="2288148" y="149591"/>
                  </a:lnTo>
                  <a:lnTo>
                    <a:pt x="2246386" y="130892"/>
                  </a:lnTo>
                  <a:lnTo>
                    <a:pt x="2204217" y="113440"/>
                  </a:lnTo>
                  <a:lnTo>
                    <a:pt x="2161667" y="97234"/>
                  </a:lnTo>
                  <a:lnTo>
                    <a:pt x="2118764" y="82275"/>
                  </a:lnTo>
                  <a:lnTo>
                    <a:pt x="2075538" y="68562"/>
                  </a:lnTo>
                  <a:lnTo>
                    <a:pt x="2032017" y="56096"/>
                  </a:lnTo>
                  <a:lnTo>
                    <a:pt x="1988228" y="44877"/>
                  </a:lnTo>
                  <a:lnTo>
                    <a:pt x="1944199" y="34904"/>
                  </a:lnTo>
                  <a:lnTo>
                    <a:pt x="1899959" y="26178"/>
                  </a:lnTo>
                  <a:lnTo>
                    <a:pt x="1855536" y="18698"/>
                  </a:lnTo>
                  <a:lnTo>
                    <a:pt x="1810958" y="12465"/>
                  </a:lnTo>
                  <a:lnTo>
                    <a:pt x="1766253" y="7479"/>
                  </a:lnTo>
                  <a:lnTo>
                    <a:pt x="1721450" y="3739"/>
                  </a:lnTo>
                  <a:lnTo>
                    <a:pt x="1676577" y="1246"/>
                  </a:lnTo>
                  <a:lnTo>
                    <a:pt x="1631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E61FB6B-621F-1177-05FB-A1782DE27844}"/>
                </a:ext>
              </a:extLst>
            </p:cNvPr>
            <p:cNvSpPr/>
            <p:nvPr/>
          </p:nvSpPr>
          <p:spPr>
            <a:xfrm>
              <a:off x="4414546" y="4045081"/>
              <a:ext cx="3218815" cy="3218815"/>
            </a:xfrm>
            <a:custGeom>
              <a:avLst/>
              <a:gdLst/>
              <a:ahLst/>
              <a:cxnLst/>
              <a:rect l="l" t="t" r="r" b="b"/>
              <a:pathLst>
                <a:path w="3218815" h="3218815">
                  <a:moveTo>
                    <a:pt x="2747178" y="471214"/>
                  </a:moveTo>
                  <a:lnTo>
                    <a:pt x="2780836" y="505878"/>
                  </a:lnTo>
                  <a:lnTo>
                    <a:pt x="2813247" y="541288"/>
                  </a:lnTo>
                  <a:lnTo>
                    <a:pt x="2844412" y="577416"/>
                  </a:lnTo>
                  <a:lnTo>
                    <a:pt x="2874331" y="614235"/>
                  </a:lnTo>
                  <a:lnTo>
                    <a:pt x="2903002" y="651715"/>
                  </a:lnTo>
                  <a:lnTo>
                    <a:pt x="2930427" y="689829"/>
                  </a:lnTo>
                  <a:lnTo>
                    <a:pt x="2956606" y="728549"/>
                  </a:lnTo>
                  <a:lnTo>
                    <a:pt x="2981538" y="767846"/>
                  </a:lnTo>
                  <a:lnTo>
                    <a:pt x="3005223" y="807692"/>
                  </a:lnTo>
                  <a:lnTo>
                    <a:pt x="3027662" y="848059"/>
                  </a:lnTo>
                  <a:lnTo>
                    <a:pt x="3048854" y="888919"/>
                  </a:lnTo>
                  <a:lnTo>
                    <a:pt x="3068800" y="930244"/>
                  </a:lnTo>
                  <a:lnTo>
                    <a:pt x="3087499" y="972005"/>
                  </a:lnTo>
                  <a:lnTo>
                    <a:pt x="3104951" y="1014175"/>
                  </a:lnTo>
                  <a:lnTo>
                    <a:pt x="3121157" y="1056725"/>
                  </a:lnTo>
                  <a:lnTo>
                    <a:pt x="3136116" y="1099627"/>
                  </a:lnTo>
                  <a:lnTo>
                    <a:pt x="3149828" y="1142853"/>
                  </a:lnTo>
                  <a:lnTo>
                    <a:pt x="3162294" y="1186375"/>
                  </a:lnTo>
                  <a:lnTo>
                    <a:pt x="3173514" y="1230164"/>
                  </a:lnTo>
                  <a:lnTo>
                    <a:pt x="3183487" y="1274193"/>
                  </a:lnTo>
                  <a:lnTo>
                    <a:pt x="3192213" y="1318433"/>
                  </a:lnTo>
                  <a:lnTo>
                    <a:pt x="3199692" y="1362856"/>
                  </a:lnTo>
                  <a:lnTo>
                    <a:pt x="3205925" y="1407433"/>
                  </a:lnTo>
                  <a:lnTo>
                    <a:pt x="3210912" y="1452138"/>
                  </a:lnTo>
                  <a:lnTo>
                    <a:pt x="3214651" y="1496941"/>
                  </a:lnTo>
                  <a:lnTo>
                    <a:pt x="3217145" y="1541815"/>
                  </a:lnTo>
                  <a:lnTo>
                    <a:pt x="3218391" y="1586731"/>
                  </a:lnTo>
                  <a:lnTo>
                    <a:pt x="3218391" y="1631661"/>
                  </a:lnTo>
                  <a:lnTo>
                    <a:pt x="3217145" y="1676576"/>
                  </a:lnTo>
                  <a:lnTo>
                    <a:pt x="3214651" y="1721450"/>
                  </a:lnTo>
                  <a:lnTo>
                    <a:pt x="3210912" y="1766253"/>
                  </a:lnTo>
                  <a:lnTo>
                    <a:pt x="3205925" y="1810958"/>
                  </a:lnTo>
                  <a:lnTo>
                    <a:pt x="3199692" y="1855536"/>
                  </a:lnTo>
                  <a:lnTo>
                    <a:pt x="3192213" y="1899959"/>
                  </a:lnTo>
                  <a:lnTo>
                    <a:pt x="3183487" y="1944199"/>
                  </a:lnTo>
                  <a:lnTo>
                    <a:pt x="3173514" y="1988227"/>
                  </a:lnTo>
                  <a:lnTo>
                    <a:pt x="3162294" y="2032017"/>
                  </a:lnTo>
                  <a:lnTo>
                    <a:pt x="3149828" y="2075538"/>
                  </a:lnTo>
                  <a:lnTo>
                    <a:pt x="3136116" y="2118764"/>
                  </a:lnTo>
                  <a:lnTo>
                    <a:pt x="3121157" y="2161666"/>
                  </a:lnTo>
                  <a:lnTo>
                    <a:pt x="3104951" y="2204216"/>
                  </a:lnTo>
                  <a:lnTo>
                    <a:pt x="3087499" y="2246386"/>
                  </a:lnTo>
                  <a:lnTo>
                    <a:pt x="3068800" y="2288147"/>
                  </a:lnTo>
                  <a:lnTo>
                    <a:pt x="3048854" y="2329472"/>
                  </a:lnTo>
                  <a:lnTo>
                    <a:pt x="3027662" y="2370332"/>
                  </a:lnTo>
                  <a:lnTo>
                    <a:pt x="3005223" y="2410700"/>
                  </a:lnTo>
                  <a:lnTo>
                    <a:pt x="2981538" y="2450546"/>
                  </a:lnTo>
                  <a:lnTo>
                    <a:pt x="2956606" y="2489843"/>
                  </a:lnTo>
                  <a:lnTo>
                    <a:pt x="2930427" y="2528562"/>
                  </a:lnTo>
                  <a:lnTo>
                    <a:pt x="2903002" y="2566677"/>
                  </a:lnTo>
                  <a:lnTo>
                    <a:pt x="2874331" y="2604157"/>
                  </a:lnTo>
                  <a:lnTo>
                    <a:pt x="2844412" y="2640975"/>
                  </a:lnTo>
                  <a:lnTo>
                    <a:pt x="2813247" y="2677104"/>
                  </a:lnTo>
                  <a:lnTo>
                    <a:pt x="2780836" y="2712514"/>
                  </a:lnTo>
                  <a:lnTo>
                    <a:pt x="2747178" y="2747178"/>
                  </a:lnTo>
                  <a:lnTo>
                    <a:pt x="2712514" y="2780836"/>
                  </a:lnTo>
                  <a:lnTo>
                    <a:pt x="2677104" y="2813248"/>
                  </a:lnTo>
                  <a:lnTo>
                    <a:pt x="2640975" y="2844412"/>
                  </a:lnTo>
                  <a:lnTo>
                    <a:pt x="2604157" y="2874331"/>
                  </a:lnTo>
                  <a:lnTo>
                    <a:pt x="2566676" y="2903003"/>
                  </a:lnTo>
                  <a:lnTo>
                    <a:pt x="2528562" y="2930428"/>
                  </a:lnTo>
                  <a:lnTo>
                    <a:pt x="2489843" y="2956606"/>
                  </a:lnTo>
                  <a:lnTo>
                    <a:pt x="2450546" y="2981538"/>
                  </a:lnTo>
                  <a:lnTo>
                    <a:pt x="2410700" y="3005223"/>
                  </a:lnTo>
                  <a:lnTo>
                    <a:pt x="2370332" y="3027662"/>
                  </a:lnTo>
                  <a:lnTo>
                    <a:pt x="2329472" y="3048854"/>
                  </a:lnTo>
                  <a:lnTo>
                    <a:pt x="2288147" y="3068800"/>
                  </a:lnTo>
                  <a:lnTo>
                    <a:pt x="2246386" y="3087499"/>
                  </a:lnTo>
                  <a:lnTo>
                    <a:pt x="2204216" y="3104951"/>
                  </a:lnTo>
                  <a:lnTo>
                    <a:pt x="2161666" y="3121157"/>
                  </a:lnTo>
                  <a:lnTo>
                    <a:pt x="2118764" y="3136116"/>
                  </a:lnTo>
                  <a:lnTo>
                    <a:pt x="2075538" y="3149829"/>
                  </a:lnTo>
                  <a:lnTo>
                    <a:pt x="2032016" y="3162295"/>
                  </a:lnTo>
                  <a:lnTo>
                    <a:pt x="1988227" y="3173514"/>
                  </a:lnTo>
                  <a:lnTo>
                    <a:pt x="1944199" y="3183487"/>
                  </a:lnTo>
                  <a:lnTo>
                    <a:pt x="1899959" y="3192213"/>
                  </a:lnTo>
                  <a:lnTo>
                    <a:pt x="1855536" y="3199693"/>
                  </a:lnTo>
                  <a:lnTo>
                    <a:pt x="1810958" y="3205925"/>
                  </a:lnTo>
                  <a:lnTo>
                    <a:pt x="1766253" y="3210912"/>
                  </a:lnTo>
                  <a:lnTo>
                    <a:pt x="1721450" y="3214652"/>
                  </a:lnTo>
                  <a:lnTo>
                    <a:pt x="1676576" y="3217145"/>
                  </a:lnTo>
                  <a:lnTo>
                    <a:pt x="1631660" y="3218391"/>
                  </a:lnTo>
                  <a:lnTo>
                    <a:pt x="1586730" y="3218391"/>
                  </a:lnTo>
                  <a:lnTo>
                    <a:pt x="1541815" y="3217145"/>
                  </a:lnTo>
                  <a:lnTo>
                    <a:pt x="1496941" y="3214652"/>
                  </a:lnTo>
                  <a:lnTo>
                    <a:pt x="1452138" y="3210912"/>
                  </a:lnTo>
                  <a:lnTo>
                    <a:pt x="1407433" y="3205925"/>
                  </a:lnTo>
                  <a:lnTo>
                    <a:pt x="1362855" y="3199693"/>
                  </a:lnTo>
                  <a:lnTo>
                    <a:pt x="1318432" y="3192213"/>
                  </a:lnTo>
                  <a:lnTo>
                    <a:pt x="1274192" y="3183487"/>
                  </a:lnTo>
                  <a:lnTo>
                    <a:pt x="1230164" y="3173514"/>
                  </a:lnTo>
                  <a:lnTo>
                    <a:pt x="1186374" y="3162295"/>
                  </a:lnTo>
                  <a:lnTo>
                    <a:pt x="1142853" y="3149829"/>
                  </a:lnTo>
                  <a:lnTo>
                    <a:pt x="1099627" y="3136116"/>
                  </a:lnTo>
                  <a:lnTo>
                    <a:pt x="1056725" y="3121157"/>
                  </a:lnTo>
                  <a:lnTo>
                    <a:pt x="1014174" y="3104951"/>
                  </a:lnTo>
                  <a:lnTo>
                    <a:pt x="972005" y="3087499"/>
                  </a:lnTo>
                  <a:lnTo>
                    <a:pt x="930243" y="3068800"/>
                  </a:lnTo>
                  <a:lnTo>
                    <a:pt x="888918" y="3048854"/>
                  </a:lnTo>
                  <a:lnTo>
                    <a:pt x="848058" y="3027662"/>
                  </a:lnTo>
                  <a:lnTo>
                    <a:pt x="807691" y="3005223"/>
                  </a:lnTo>
                  <a:lnTo>
                    <a:pt x="767845" y="2981538"/>
                  </a:lnTo>
                  <a:lnTo>
                    <a:pt x="728548" y="2956606"/>
                  </a:lnTo>
                  <a:lnTo>
                    <a:pt x="689828" y="2930428"/>
                  </a:lnTo>
                  <a:lnTo>
                    <a:pt x="651714" y="2903003"/>
                  </a:lnTo>
                  <a:lnTo>
                    <a:pt x="614234" y="2874331"/>
                  </a:lnTo>
                  <a:lnTo>
                    <a:pt x="577415" y="2844412"/>
                  </a:lnTo>
                  <a:lnTo>
                    <a:pt x="541287" y="2813248"/>
                  </a:lnTo>
                  <a:lnTo>
                    <a:pt x="505877" y="2780836"/>
                  </a:lnTo>
                  <a:lnTo>
                    <a:pt x="471213" y="2747178"/>
                  </a:lnTo>
                  <a:lnTo>
                    <a:pt x="437555" y="2712514"/>
                  </a:lnTo>
                  <a:lnTo>
                    <a:pt x="405143" y="2677104"/>
                  </a:lnTo>
                  <a:lnTo>
                    <a:pt x="373978" y="2640975"/>
                  </a:lnTo>
                  <a:lnTo>
                    <a:pt x="344060" y="2604157"/>
                  </a:lnTo>
                  <a:lnTo>
                    <a:pt x="315388" y="2566677"/>
                  </a:lnTo>
                  <a:lnTo>
                    <a:pt x="287963" y="2528562"/>
                  </a:lnTo>
                  <a:lnTo>
                    <a:pt x="261785" y="2489843"/>
                  </a:lnTo>
                  <a:lnTo>
                    <a:pt x="236853" y="2450546"/>
                  </a:lnTo>
                  <a:lnTo>
                    <a:pt x="213168" y="2410700"/>
                  </a:lnTo>
                  <a:lnTo>
                    <a:pt x="190729" y="2370332"/>
                  </a:lnTo>
                  <a:lnTo>
                    <a:pt x="169537" y="2329472"/>
                  </a:lnTo>
                  <a:lnTo>
                    <a:pt x="149591" y="2288147"/>
                  </a:lnTo>
                  <a:lnTo>
                    <a:pt x="130892" y="2246386"/>
                  </a:lnTo>
                  <a:lnTo>
                    <a:pt x="113440" y="2204216"/>
                  </a:lnTo>
                  <a:lnTo>
                    <a:pt x="97234" y="2161666"/>
                  </a:lnTo>
                  <a:lnTo>
                    <a:pt x="82275" y="2118764"/>
                  </a:lnTo>
                  <a:lnTo>
                    <a:pt x="68562" y="2075538"/>
                  </a:lnTo>
                  <a:lnTo>
                    <a:pt x="56096" y="2032017"/>
                  </a:lnTo>
                  <a:lnTo>
                    <a:pt x="44877" y="1988227"/>
                  </a:lnTo>
                  <a:lnTo>
                    <a:pt x="34904" y="1944199"/>
                  </a:lnTo>
                  <a:lnTo>
                    <a:pt x="26178" y="1899959"/>
                  </a:lnTo>
                  <a:lnTo>
                    <a:pt x="18698" y="1855536"/>
                  </a:lnTo>
                  <a:lnTo>
                    <a:pt x="12465" y="1810958"/>
                  </a:lnTo>
                  <a:lnTo>
                    <a:pt x="7479" y="1766253"/>
                  </a:lnTo>
                  <a:lnTo>
                    <a:pt x="3739" y="1721450"/>
                  </a:lnTo>
                  <a:lnTo>
                    <a:pt x="1246" y="1676576"/>
                  </a:lnTo>
                  <a:lnTo>
                    <a:pt x="0" y="1631661"/>
                  </a:lnTo>
                  <a:lnTo>
                    <a:pt x="0" y="1586731"/>
                  </a:lnTo>
                  <a:lnTo>
                    <a:pt x="1246" y="1541815"/>
                  </a:lnTo>
                  <a:lnTo>
                    <a:pt x="3739" y="1496941"/>
                  </a:lnTo>
                  <a:lnTo>
                    <a:pt x="7479" y="1452138"/>
                  </a:lnTo>
                  <a:lnTo>
                    <a:pt x="12465" y="1407433"/>
                  </a:lnTo>
                  <a:lnTo>
                    <a:pt x="18698" y="1362856"/>
                  </a:lnTo>
                  <a:lnTo>
                    <a:pt x="26178" y="1318433"/>
                  </a:lnTo>
                  <a:lnTo>
                    <a:pt x="34904" y="1274193"/>
                  </a:lnTo>
                  <a:lnTo>
                    <a:pt x="44877" y="1230164"/>
                  </a:lnTo>
                  <a:lnTo>
                    <a:pt x="56096" y="1186375"/>
                  </a:lnTo>
                  <a:lnTo>
                    <a:pt x="68562" y="1142853"/>
                  </a:lnTo>
                  <a:lnTo>
                    <a:pt x="82275" y="1099627"/>
                  </a:lnTo>
                  <a:lnTo>
                    <a:pt x="97234" y="1056725"/>
                  </a:lnTo>
                  <a:lnTo>
                    <a:pt x="113440" y="1014175"/>
                  </a:lnTo>
                  <a:lnTo>
                    <a:pt x="130892" y="972005"/>
                  </a:lnTo>
                  <a:lnTo>
                    <a:pt x="149591" y="930244"/>
                  </a:lnTo>
                  <a:lnTo>
                    <a:pt x="169537" y="888919"/>
                  </a:lnTo>
                  <a:lnTo>
                    <a:pt x="190729" y="848059"/>
                  </a:lnTo>
                  <a:lnTo>
                    <a:pt x="213168" y="807692"/>
                  </a:lnTo>
                  <a:lnTo>
                    <a:pt x="236853" y="767846"/>
                  </a:lnTo>
                  <a:lnTo>
                    <a:pt x="261785" y="728549"/>
                  </a:lnTo>
                  <a:lnTo>
                    <a:pt x="287963" y="689829"/>
                  </a:lnTo>
                  <a:lnTo>
                    <a:pt x="315388" y="651715"/>
                  </a:lnTo>
                  <a:lnTo>
                    <a:pt x="344060" y="614235"/>
                  </a:lnTo>
                  <a:lnTo>
                    <a:pt x="373978" y="577416"/>
                  </a:lnTo>
                  <a:lnTo>
                    <a:pt x="405143" y="541288"/>
                  </a:lnTo>
                  <a:lnTo>
                    <a:pt x="437555" y="505878"/>
                  </a:lnTo>
                  <a:lnTo>
                    <a:pt x="471213" y="471214"/>
                  </a:lnTo>
                  <a:lnTo>
                    <a:pt x="505877" y="437556"/>
                  </a:lnTo>
                  <a:lnTo>
                    <a:pt x="541287" y="405144"/>
                  </a:lnTo>
                  <a:lnTo>
                    <a:pt x="577415" y="373979"/>
                  </a:lnTo>
                  <a:lnTo>
                    <a:pt x="614234" y="344061"/>
                  </a:lnTo>
                  <a:lnTo>
                    <a:pt x="651714" y="315389"/>
                  </a:lnTo>
                  <a:lnTo>
                    <a:pt x="689828" y="287964"/>
                  </a:lnTo>
                  <a:lnTo>
                    <a:pt x="728548" y="261785"/>
                  </a:lnTo>
                  <a:lnTo>
                    <a:pt x="767845" y="236853"/>
                  </a:lnTo>
                  <a:lnTo>
                    <a:pt x="807691" y="213168"/>
                  </a:lnTo>
                  <a:lnTo>
                    <a:pt x="848058" y="190729"/>
                  </a:lnTo>
                  <a:lnTo>
                    <a:pt x="888918" y="169537"/>
                  </a:lnTo>
                  <a:lnTo>
                    <a:pt x="930243" y="149591"/>
                  </a:lnTo>
                  <a:lnTo>
                    <a:pt x="972005" y="130892"/>
                  </a:lnTo>
                  <a:lnTo>
                    <a:pt x="1014174" y="113440"/>
                  </a:lnTo>
                  <a:lnTo>
                    <a:pt x="1056725" y="97234"/>
                  </a:lnTo>
                  <a:lnTo>
                    <a:pt x="1099627" y="82275"/>
                  </a:lnTo>
                  <a:lnTo>
                    <a:pt x="1142853" y="68562"/>
                  </a:lnTo>
                  <a:lnTo>
                    <a:pt x="1186374" y="56096"/>
                  </a:lnTo>
                  <a:lnTo>
                    <a:pt x="1230164" y="44877"/>
                  </a:lnTo>
                  <a:lnTo>
                    <a:pt x="1274192" y="34904"/>
                  </a:lnTo>
                  <a:lnTo>
                    <a:pt x="1318432" y="26178"/>
                  </a:lnTo>
                  <a:lnTo>
                    <a:pt x="1362855" y="18698"/>
                  </a:lnTo>
                  <a:lnTo>
                    <a:pt x="1407433" y="12465"/>
                  </a:lnTo>
                  <a:lnTo>
                    <a:pt x="1452138" y="7479"/>
                  </a:lnTo>
                  <a:lnTo>
                    <a:pt x="1496941" y="3739"/>
                  </a:lnTo>
                  <a:lnTo>
                    <a:pt x="1541815" y="1246"/>
                  </a:lnTo>
                  <a:lnTo>
                    <a:pt x="1586730" y="0"/>
                  </a:lnTo>
                  <a:lnTo>
                    <a:pt x="1631660" y="0"/>
                  </a:lnTo>
                  <a:lnTo>
                    <a:pt x="1676576" y="1246"/>
                  </a:lnTo>
                  <a:lnTo>
                    <a:pt x="1721450" y="3739"/>
                  </a:lnTo>
                  <a:lnTo>
                    <a:pt x="1766253" y="7479"/>
                  </a:lnTo>
                  <a:lnTo>
                    <a:pt x="1810958" y="12465"/>
                  </a:lnTo>
                  <a:lnTo>
                    <a:pt x="1855536" y="18698"/>
                  </a:lnTo>
                  <a:lnTo>
                    <a:pt x="1899959" y="26178"/>
                  </a:lnTo>
                  <a:lnTo>
                    <a:pt x="1944199" y="34904"/>
                  </a:lnTo>
                  <a:lnTo>
                    <a:pt x="1988227" y="44877"/>
                  </a:lnTo>
                  <a:lnTo>
                    <a:pt x="2032016" y="56096"/>
                  </a:lnTo>
                  <a:lnTo>
                    <a:pt x="2075538" y="68562"/>
                  </a:lnTo>
                  <a:lnTo>
                    <a:pt x="2118764" y="82275"/>
                  </a:lnTo>
                  <a:lnTo>
                    <a:pt x="2161666" y="97234"/>
                  </a:lnTo>
                  <a:lnTo>
                    <a:pt x="2204216" y="113440"/>
                  </a:lnTo>
                  <a:lnTo>
                    <a:pt x="2246386" y="130892"/>
                  </a:lnTo>
                  <a:lnTo>
                    <a:pt x="2288147" y="149591"/>
                  </a:lnTo>
                  <a:lnTo>
                    <a:pt x="2329472" y="169537"/>
                  </a:lnTo>
                  <a:lnTo>
                    <a:pt x="2370332" y="190729"/>
                  </a:lnTo>
                  <a:lnTo>
                    <a:pt x="2410700" y="213168"/>
                  </a:lnTo>
                  <a:lnTo>
                    <a:pt x="2450546" y="236853"/>
                  </a:lnTo>
                  <a:lnTo>
                    <a:pt x="2489843" y="261785"/>
                  </a:lnTo>
                  <a:lnTo>
                    <a:pt x="2528562" y="287964"/>
                  </a:lnTo>
                  <a:lnTo>
                    <a:pt x="2566676" y="315389"/>
                  </a:lnTo>
                  <a:lnTo>
                    <a:pt x="2604157" y="344061"/>
                  </a:lnTo>
                  <a:lnTo>
                    <a:pt x="2640975" y="373979"/>
                  </a:lnTo>
                  <a:lnTo>
                    <a:pt x="2677104" y="405144"/>
                  </a:lnTo>
                  <a:lnTo>
                    <a:pt x="2712514" y="437556"/>
                  </a:lnTo>
                  <a:lnTo>
                    <a:pt x="2747178" y="471214"/>
                  </a:lnTo>
                </a:path>
              </a:pathLst>
            </a:custGeom>
            <a:ln w="255452">
              <a:solidFill>
                <a:srgbClr val="002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7996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789F2-BFC1-56F4-D9C1-882282D5B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36339A-1468-CFE2-DA55-D38729CAA572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D07F99E-5AC3-6C2E-E6EE-CF1B0B9B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Neural Networks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7BBF16F5-AA2C-2708-3C42-1E867B00A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9482" y="2153870"/>
            <a:ext cx="5613036" cy="4146983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549CC578-038E-14A9-2A91-80B171D31BA4}"/>
              </a:ext>
            </a:extLst>
          </p:cNvPr>
          <p:cNvSpPr txBox="1"/>
          <p:nvPr/>
        </p:nvSpPr>
        <p:spPr>
          <a:xfrm>
            <a:off x="1859666" y="2696902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71970BD-9070-27A8-5FB9-17C96161DA3C}"/>
              </a:ext>
            </a:extLst>
          </p:cNvPr>
          <p:cNvSpPr txBox="1"/>
          <p:nvPr/>
        </p:nvSpPr>
        <p:spPr>
          <a:xfrm>
            <a:off x="1859666" y="3791767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humidity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53D64AC-5203-C368-870D-CC77CECC4451}"/>
              </a:ext>
            </a:extLst>
          </p:cNvPr>
          <p:cNvSpPr txBox="1"/>
          <p:nvPr/>
        </p:nvSpPr>
        <p:spPr>
          <a:xfrm>
            <a:off x="1815294" y="509005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 speed</a:t>
            </a:r>
          </a:p>
        </p:txBody>
      </p:sp>
    </p:spTree>
    <p:extLst>
      <p:ext uri="{BB962C8B-B14F-4D97-AF65-F5344CB8AC3E}">
        <p14:creationId xmlns:p14="http://schemas.microsoft.com/office/powerpoint/2010/main" val="2266993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CFBF-8E16-5940-5DED-45DEA624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CC6B2F-EA5F-BD97-C589-217A72C6C3D8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7430885-06C1-CDFB-9829-76FC0381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E8007-2946-B1C3-F5B6-4DC0DAE53757}"/>
              </a:ext>
            </a:extLst>
          </p:cNvPr>
          <p:cNvSpPr txBox="1"/>
          <p:nvPr/>
        </p:nvSpPr>
        <p:spPr>
          <a:xfrm>
            <a:off x="381050" y="2269425"/>
            <a:ext cx="11186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Дебаты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тему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«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Заменит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ли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ИИ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людей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большинстве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профессий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?»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66D2B10-B4C3-502A-51DB-3C2134406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04" y="3166860"/>
            <a:ext cx="85286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/>
              <a:t>Какие</a:t>
            </a:r>
            <a:r>
              <a:rPr lang="en-US" altLang="en-US" dirty="0"/>
              <a:t> </a:t>
            </a:r>
            <a:r>
              <a:rPr lang="en-US" altLang="en-US" dirty="0" err="1"/>
              <a:t>профессии</a:t>
            </a:r>
            <a:r>
              <a:rPr lang="en-US" altLang="en-US" dirty="0"/>
              <a:t> в </a:t>
            </a:r>
            <a:r>
              <a:rPr lang="en-US" altLang="en-US" dirty="0" err="1"/>
              <a:t>ближайшем</a:t>
            </a:r>
            <a:r>
              <a:rPr lang="en-US" altLang="en-US" dirty="0"/>
              <a:t> </a:t>
            </a:r>
            <a:r>
              <a:rPr lang="en-US" altLang="en-US" dirty="0" err="1"/>
              <a:t>будущем</a:t>
            </a:r>
            <a:r>
              <a:rPr lang="en-US" altLang="en-US" dirty="0"/>
              <a:t> </a:t>
            </a:r>
            <a:r>
              <a:rPr lang="en-US" altLang="en-US" dirty="0" err="1"/>
              <a:t>будут</a:t>
            </a:r>
            <a:r>
              <a:rPr lang="en-US" altLang="en-US" dirty="0"/>
              <a:t> </a:t>
            </a:r>
            <a:r>
              <a:rPr lang="en-US" altLang="en-US" dirty="0" err="1"/>
              <a:t>наиболее</a:t>
            </a:r>
            <a:r>
              <a:rPr lang="en-US" altLang="en-US" dirty="0"/>
              <a:t> </a:t>
            </a:r>
            <a:r>
              <a:rPr lang="en-US" altLang="en-US" dirty="0" err="1"/>
              <a:t>уязвимы</a:t>
            </a:r>
            <a:r>
              <a:rPr lang="en-US" altLang="en-US" dirty="0"/>
              <a:t> </a:t>
            </a:r>
            <a:r>
              <a:rPr lang="en-US" altLang="en-US" dirty="0" err="1"/>
              <a:t>для</a:t>
            </a:r>
            <a:r>
              <a:rPr lang="en-US" altLang="en-US" dirty="0"/>
              <a:t> </a:t>
            </a:r>
            <a:r>
              <a:rPr lang="en-US" altLang="en-US" dirty="0" err="1"/>
              <a:t>замены</a:t>
            </a:r>
            <a:r>
              <a:rPr lang="en-US" altLang="en-US" dirty="0"/>
              <a:t> ИИ?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/>
              <a:t>Какие</a:t>
            </a:r>
            <a:r>
              <a:rPr lang="en-US" altLang="en-US" dirty="0"/>
              <a:t> </a:t>
            </a:r>
            <a:r>
              <a:rPr lang="en-US" altLang="en-US" dirty="0" err="1"/>
              <a:t>профессии</a:t>
            </a:r>
            <a:r>
              <a:rPr lang="en-US" altLang="en-US" dirty="0"/>
              <a:t>, </a:t>
            </a:r>
            <a:r>
              <a:rPr lang="en-US" altLang="en-US" dirty="0" err="1"/>
              <a:t>наоборот</a:t>
            </a:r>
            <a:r>
              <a:rPr lang="en-US" altLang="en-US" dirty="0"/>
              <a:t>, </a:t>
            </a:r>
            <a:r>
              <a:rPr lang="en-US" altLang="en-US" dirty="0" err="1"/>
              <a:t>будут</a:t>
            </a:r>
            <a:r>
              <a:rPr lang="en-US" altLang="en-US" dirty="0"/>
              <a:t> </a:t>
            </a:r>
            <a:r>
              <a:rPr lang="en-US" altLang="en-US" dirty="0" err="1"/>
              <a:t>востребованы</a:t>
            </a:r>
            <a:r>
              <a:rPr lang="en-US" altLang="en-US" dirty="0"/>
              <a:t>, </a:t>
            </a:r>
            <a:r>
              <a:rPr lang="en-US" altLang="en-US" dirty="0" err="1"/>
              <a:t>несмотря</a:t>
            </a:r>
            <a:r>
              <a:rPr lang="en-US" altLang="en-US" dirty="0"/>
              <a:t> </a:t>
            </a:r>
            <a:r>
              <a:rPr lang="en-US" altLang="en-US" dirty="0" err="1"/>
              <a:t>на</a:t>
            </a:r>
            <a:r>
              <a:rPr lang="en-US" altLang="en-US" dirty="0"/>
              <a:t> </a:t>
            </a:r>
            <a:r>
              <a:rPr lang="en-US" altLang="en-US" dirty="0" err="1"/>
              <a:t>развитие</a:t>
            </a:r>
            <a:r>
              <a:rPr lang="en-US" altLang="en-US" dirty="0"/>
              <a:t> ИИ?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/>
              <a:t>Какое</a:t>
            </a:r>
            <a:r>
              <a:rPr lang="en-US" altLang="en-US" dirty="0"/>
              <a:t> </a:t>
            </a:r>
            <a:r>
              <a:rPr lang="en-US" altLang="en-US" dirty="0" err="1"/>
              <a:t>влияние</a:t>
            </a:r>
            <a:r>
              <a:rPr lang="en-US" altLang="en-US" dirty="0"/>
              <a:t> </a:t>
            </a:r>
            <a:r>
              <a:rPr lang="en-US" altLang="en-US" dirty="0" err="1"/>
              <a:t>окажет</a:t>
            </a:r>
            <a:r>
              <a:rPr lang="en-US" altLang="en-US" dirty="0"/>
              <a:t> </a:t>
            </a:r>
            <a:r>
              <a:rPr lang="en-US" altLang="en-US" dirty="0" err="1"/>
              <a:t>массовая</a:t>
            </a:r>
            <a:r>
              <a:rPr lang="en-US" altLang="en-US" dirty="0"/>
              <a:t> </a:t>
            </a:r>
            <a:r>
              <a:rPr lang="en-US" altLang="en-US" dirty="0" err="1"/>
              <a:t>автоматизация</a:t>
            </a:r>
            <a:r>
              <a:rPr lang="en-US" altLang="en-US" dirty="0"/>
              <a:t> </a:t>
            </a:r>
            <a:r>
              <a:rPr lang="en-US" altLang="en-US" dirty="0" err="1"/>
              <a:t>на</a:t>
            </a:r>
            <a:r>
              <a:rPr lang="en-US" altLang="en-US" dirty="0"/>
              <a:t> </a:t>
            </a:r>
            <a:r>
              <a:rPr lang="en-US" altLang="en-US" dirty="0" err="1"/>
              <a:t>экономику</a:t>
            </a:r>
            <a:r>
              <a:rPr lang="en-US" altLang="en-US" dirty="0"/>
              <a:t> и </a:t>
            </a:r>
            <a:r>
              <a:rPr lang="en-US" altLang="en-US" dirty="0" err="1"/>
              <a:t>рынок</a:t>
            </a:r>
            <a:r>
              <a:rPr lang="en-US" altLang="en-US" dirty="0"/>
              <a:t> </a:t>
            </a:r>
            <a:r>
              <a:rPr lang="en-US" altLang="en-US" dirty="0" err="1"/>
              <a:t>труда</a:t>
            </a:r>
            <a:r>
              <a:rPr lang="en-US" alt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0247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F8351-DB2F-5776-8421-8C69B1A7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DA59-F76E-4E28-6BD1-4D85467E0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39" y="749912"/>
            <a:ext cx="8759092" cy="1853101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4C4D7-B442-0870-D383-9B70BE440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8035" y="3812808"/>
            <a:ext cx="6858000" cy="114080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Salymbekov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University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 Aliia Beishenalieva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aliya.beiwenalieva@gmail.com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A6401-6DEF-2A61-7CFA-0E961B81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92" y="3763109"/>
            <a:ext cx="3163240" cy="769815"/>
          </a:xfrm>
          <a:prstGeom prst="rect">
            <a:avLst/>
          </a:prstGeom>
          <a:ln w="57150">
            <a:noFill/>
          </a:ln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25760-2438-6083-F293-6E66AF6EDB6D}"/>
              </a:ext>
            </a:extLst>
          </p:cNvPr>
          <p:cNvSpPr txBox="1"/>
          <p:nvPr/>
        </p:nvSpPr>
        <p:spPr>
          <a:xfrm>
            <a:off x="5477882" y="56639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</a:t>
            </a:r>
            <a:r>
              <a:rPr lang="ru-RU" dirty="0"/>
              <a:t>.</a:t>
            </a:r>
            <a:r>
              <a:rPr lang="en-US" dirty="0"/>
              <a:t>12</a:t>
            </a:r>
            <a:r>
              <a:rPr lang="ru-RU" dirty="0"/>
              <a:t>.2024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7F15D-7C7D-63C3-0F0F-6BE0A88D5FF7}"/>
              </a:ext>
            </a:extLst>
          </p:cNvPr>
          <p:cNvSpPr txBox="1"/>
          <p:nvPr/>
        </p:nvSpPr>
        <p:spPr>
          <a:xfrm>
            <a:off x="5000832" y="2667882"/>
            <a:ext cx="2284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4322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88E6B6-745A-5614-2C75-6C80FE2DE3A1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4D2EC43-9583-1C15-D75A-462954D1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Optimization</a:t>
            </a:r>
          </a:p>
        </p:txBody>
      </p:sp>
      <p:pic>
        <p:nvPicPr>
          <p:cNvPr id="2050" name="Picture 2" descr="A Gentle Introduction to Particle Swarm Optimization -  MachineLearningMastery.com">
            <a:extLst>
              <a:ext uri="{FF2B5EF4-FFF2-40B4-BE49-F238E27FC236}">
                <a16:creationId xmlns:a16="http://schemas.microsoft.com/office/drawing/2014/main" id="{E6E6BA07-D7EA-8615-A3D1-C92A316BD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56" y="2230990"/>
            <a:ext cx="4030462" cy="28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ticle Swarm Optimization (PSO) — pagmo 2.19.1 documentation">
            <a:extLst>
              <a:ext uri="{FF2B5EF4-FFF2-40B4-BE49-F238E27FC236}">
                <a16:creationId xmlns:a16="http://schemas.microsoft.com/office/drawing/2014/main" id="{A8FBAE29-CBEB-0CB6-24D8-03D3F941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04" y="2428728"/>
            <a:ext cx="4762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5D5F96-B58F-B993-C403-61D2EA2557FF}"/>
              </a:ext>
            </a:extLst>
          </p:cNvPr>
          <p:cNvSpPr txBox="1"/>
          <p:nvPr/>
        </p:nvSpPr>
        <p:spPr>
          <a:xfrm>
            <a:off x="1984386" y="1481404"/>
            <a:ext cx="582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Оптимизация роя частиц </a:t>
            </a:r>
            <a:r>
              <a:rPr lang="en-US" sz="2400" b="1" dirty="0">
                <a:solidFill>
                  <a:srgbClr val="FF0000"/>
                </a:solidFill>
              </a:rPr>
              <a:t>(PSO) </a:t>
            </a:r>
          </a:p>
        </p:txBody>
      </p:sp>
    </p:spTree>
    <p:extLst>
      <p:ext uri="{BB962C8B-B14F-4D97-AF65-F5344CB8AC3E}">
        <p14:creationId xmlns:p14="http://schemas.microsoft.com/office/powerpoint/2010/main" val="220153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article Swarm Optimization on Non-Convex Function | gbhat.com">
            <a:extLst>
              <a:ext uri="{FF2B5EF4-FFF2-40B4-BE49-F238E27FC236}">
                <a16:creationId xmlns:a16="http://schemas.microsoft.com/office/drawing/2014/main" id="{DA4CE7CA-490E-46D0-D200-46CF7EE9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64" y="2559053"/>
            <a:ext cx="8515350" cy="39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C5AACD-E345-A4A6-051B-246E530F924E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F6A8165-40A9-C370-DFF0-49530351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 err="1"/>
              <a:t>Optmization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FD342-77B3-A512-4DBB-BE304B27FE2B}"/>
              </a:ext>
            </a:extLst>
          </p:cNvPr>
          <p:cNvSpPr txBox="1"/>
          <p:nvPr/>
        </p:nvSpPr>
        <p:spPr>
          <a:xfrm>
            <a:off x="1995962" y="1579419"/>
            <a:ext cx="582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Оптимизация роя частиц </a:t>
            </a:r>
            <a:r>
              <a:rPr lang="en-US" sz="2400" b="1" dirty="0">
                <a:solidFill>
                  <a:srgbClr val="FF0000"/>
                </a:solidFill>
              </a:rPr>
              <a:t>(PSO) </a:t>
            </a:r>
          </a:p>
        </p:txBody>
      </p:sp>
    </p:spTree>
    <p:extLst>
      <p:ext uri="{BB962C8B-B14F-4D97-AF65-F5344CB8AC3E}">
        <p14:creationId xmlns:p14="http://schemas.microsoft.com/office/powerpoint/2010/main" val="397609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2 from Comparative Study between the (BA) Algorithm and (PSO)  Algorithm to Train (RBF) Network at Data Classification | Semantic Scholar">
            <a:extLst>
              <a:ext uri="{FF2B5EF4-FFF2-40B4-BE49-F238E27FC236}">
                <a16:creationId xmlns:a16="http://schemas.microsoft.com/office/drawing/2014/main" id="{2A70ACEB-4E93-B760-99CC-8B00AA11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77" y="1442115"/>
            <a:ext cx="3636256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FC7FDE-569D-12B8-01A2-25BBC0D2C111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83C231F-21A3-0363-3120-EFA2FDA1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58898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66E7CF-6BF4-6C2F-0AFA-6277F90E9C2A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24E5144-2375-A1AE-945B-0AEC1759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4F4541-D899-168D-1BC1-9C4CB131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9" b="25401"/>
          <a:stretch/>
        </p:blipFill>
        <p:spPr>
          <a:xfrm>
            <a:off x="3877880" y="1523117"/>
            <a:ext cx="4698961" cy="53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upervised, unsupervised and reinforcement learning | by Mehtapriyankapm |  Medium">
            <a:extLst>
              <a:ext uri="{FF2B5EF4-FFF2-40B4-BE49-F238E27FC236}">
                <a16:creationId xmlns:a16="http://schemas.microsoft.com/office/drawing/2014/main" id="{71B5A738-10E1-58E3-92BC-F2E6F9BB3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025" y="1419428"/>
            <a:ext cx="6017950" cy="52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05E4E9-D86E-9F4F-2755-3D8591F7A83B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0BC3DC6-B08A-3CD3-F674-8C921C0A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13275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Reinforcement Learning? - MATLAB &amp; Simulink">
            <a:extLst>
              <a:ext uri="{FF2B5EF4-FFF2-40B4-BE49-F238E27FC236}">
                <a16:creationId xmlns:a16="http://schemas.microsoft.com/office/drawing/2014/main" id="{F2AE1F31-F498-CF04-4B41-F992DF32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372" y="1710728"/>
            <a:ext cx="8016536" cy="407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4C0C5-1217-969F-98CE-8ECFF666369D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D669F555-E099-80EB-9C11-7E59FAA9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40432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293FAF-0726-CC19-83D0-0EA74C195219}"/>
              </a:ext>
            </a:extLst>
          </p:cNvPr>
          <p:cNvSpPr txBox="1"/>
          <p:nvPr/>
        </p:nvSpPr>
        <p:spPr>
          <a:xfrm>
            <a:off x="958789" y="1449478"/>
            <a:ext cx="10668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chemeClr val="accent1"/>
                </a:solidFill>
              </a:rPr>
              <a:t>Обучение с учителем (</a:t>
            </a:r>
            <a:r>
              <a:rPr lang="ru-RU" b="1" dirty="0" err="1">
                <a:solidFill>
                  <a:schemeClr val="accent1"/>
                </a:solidFill>
              </a:rPr>
              <a:t>Supervised</a:t>
            </a:r>
            <a:r>
              <a:rPr lang="ru-RU" b="1" dirty="0">
                <a:solidFill>
                  <a:schemeClr val="accent1"/>
                </a:solidFill>
              </a:rPr>
              <a:t> Learning)</a:t>
            </a:r>
            <a:endParaRPr lang="ru-RU" dirty="0">
              <a:solidFill>
                <a:schemeClr val="accent1"/>
              </a:solidFill>
            </a:endParaRPr>
          </a:p>
          <a:p>
            <a:pPr lvl="1" algn="just"/>
            <a:r>
              <a:rPr lang="ru-RU" dirty="0"/>
              <a:t>Обучение с учителем — это самый распространенный тип машинного обучения. Оно заключается в обучении модели на размеченном наборе данных, где каждый входной пример сопровождается соответствующим выходным значением (целью). Модель обучается сопоставлять входные данные с выходными, выявляя закономерности в данных.</a:t>
            </a:r>
          </a:p>
          <a:p>
            <a:pPr lvl="1" algn="just"/>
            <a:endParaRPr lang="ru-RU" dirty="0"/>
          </a:p>
          <a:p>
            <a:pPr algn="just"/>
            <a:r>
              <a:rPr lang="ru-RU" b="1" dirty="0"/>
              <a:t>Ключевые характеристики: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Размеченные данные:</a:t>
            </a:r>
            <a:r>
              <a:rPr lang="ru-RU" dirty="0"/>
              <a:t> Данные для обучения размечены, то есть каждый обучающий пример содержит как входные данные, так и желаемый выход.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Процесс обучения:</a:t>
            </a:r>
            <a:r>
              <a:rPr lang="ru-RU" dirty="0"/>
              <a:t> Модель делает прогнозы на основе обучающих данных и корректируется в зависимости от ошибок, которые она допускает. Цель заключается в минимизации разницы между предсказанными и реальными значениями.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dirty="0"/>
          </a:p>
          <a:p>
            <a:pPr algn="just"/>
            <a:r>
              <a:rPr lang="ru-RU" b="1" dirty="0"/>
              <a:t>Примеры: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Классификация:</a:t>
            </a:r>
            <a:r>
              <a:rPr lang="ru-RU" dirty="0"/>
              <a:t> Прогнозирование категорий, например, обнаружение спама в электронной почте (спам или не спам).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Регрессия:</a:t>
            </a:r>
            <a:r>
              <a:rPr lang="ru-RU" dirty="0"/>
              <a:t> Прогнозирование непрерывных значений, например, предсказание стоимости жилья.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C776F2-503F-3906-556B-F0B5BB57D55C}"/>
              </a:ext>
            </a:extLst>
          </p:cNvPr>
          <p:cNvCxnSpPr>
            <a:cxnSpLocks/>
          </p:cNvCxnSpPr>
          <p:nvPr/>
        </p:nvCxnSpPr>
        <p:spPr>
          <a:xfrm>
            <a:off x="1524000" y="1233489"/>
            <a:ext cx="10668000" cy="0"/>
          </a:xfrm>
          <a:prstGeom prst="line">
            <a:avLst/>
          </a:prstGeom>
          <a:ln w="57150">
            <a:solidFill>
              <a:srgbClr val="4472C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E0D0CA-2C3B-61EB-5878-F17F0326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26" y="197554"/>
            <a:ext cx="7886700" cy="1325563"/>
          </a:xfrm>
        </p:spPr>
        <p:txBody>
          <a:bodyPr/>
          <a:lstStyle/>
          <a:p>
            <a:r>
              <a:rPr lang="en-US" b="1" dirty="0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4162452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761</Words>
  <Application>Microsoft Office PowerPoint</Application>
  <PresentationFormat>Widescreen</PresentationFormat>
  <Paragraphs>130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Введение в компьютерную науку</vt:lpstr>
      <vt:lpstr>PowerPoint Presentation</vt:lpstr>
      <vt:lpstr>Optimization</vt:lpstr>
      <vt:lpstr>Optmization</vt:lpstr>
      <vt:lpstr>Optimization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PowerPoint Presentation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알리아</dc:creator>
  <cp:lastModifiedBy>알리아</cp:lastModifiedBy>
  <cp:revision>6</cp:revision>
  <dcterms:created xsi:type="dcterms:W3CDTF">2024-11-21T08:34:57Z</dcterms:created>
  <dcterms:modified xsi:type="dcterms:W3CDTF">2024-11-30T03:48:23Z</dcterms:modified>
</cp:coreProperties>
</file>